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sldIdLst>
    <p:sldId id="258" r:id="rId2"/>
    <p:sldId id="262" r:id="rId3"/>
    <p:sldId id="264" r:id="rId4"/>
    <p:sldId id="263" r:id="rId5"/>
    <p:sldId id="265" r:id="rId6"/>
    <p:sldId id="276" r:id="rId7"/>
    <p:sldId id="274" r:id="rId8"/>
    <p:sldId id="267" r:id="rId9"/>
    <p:sldId id="279" r:id="rId10"/>
    <p:sldId id="281" r:id="rId11"/>
    <p:sldId id="282" r:id="rId12"/>
    <p:sldId id="271" r:id="rId13"/>
    <p:sldId id="272" r:id="rId14"/>
    <p:sldId id="284"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1" d="100"/>
          <a:sy n="91" d="100"/>
        </p:scale>
        <p:origin x="72"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38059-BB51-4A86-85B4-B6E2F96ECA2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76D2B467-03B6-45EA-B157-5BF07B5F1B8F}">
      <dgm:prSet custT="1"/>
      <dgm:spPr>
        <a:solidFill>
          <a:srgbClr val="00B0F0"/>
        </a:solidFill>
      </dgm:spPr>
      <dgm:t>
        <a:bodyPr/>
        <a:lstStyle/>
        <a:p>
          <a:r>
            <a:rPr lang="kk-KZ" sz="1800" b="1" dirty="0">
              <a:solidFill>
                <a:srgbClr val="002060"/>
              </a:solidFill>
              <a:latin typeface="Times New Roman" panose="02020603050405020304" pitchFamily="18" charset="0"/>
              <a:cs typeface="Times New Roman" panose="02020603050405020304" pitchFamily="18" charset="0"/>
            </a:rPr>
            <a:t>2</a:t>
          </a:r>
          <a:endParaRPr lang="ru-RU" sz="1800" b="1" dirty="0">
            <a:solidFill>
              <a:srgbClr val="002060"/>
            </a:solidFill>
            <a:latin typeface="Times New Roman" panose="02020603050405020304" pitchFamily="18" charset="0"/>
            <a:cs typeface="Times New Roman" panose="02020603050405020304" pitchFamily="18" charset="0"/>
          </a:endParaRPr>
        </a:p>
      </dgm:t>
    </dgm:pt>
    <dgm:pt modelId="{EE47AFCA-5418-46BB-A290-D667ED729C26}" type="parTrans" cxnId="{0E04C14E-DAFD-43E2-8B9B-762AFE340F09}">
      <dgm:prSet/>
      <dgm:spPr/>
      <dgm:t>
        <a:bodyPr/>
        <a:lstStyle/>
        <a:p>
          <a:endParaRPr lang="ru-RU"/>
        </a:p>
      </dgm:t>
    </dgm:pt>
    <dgm:pt modelId="{608B037C-6435-4E6D-8603-508C188C6185}" type="sibTrans" cxnId="{0E04C14E-DAFD-43E2-8B9B-762AFE340F09}">
      <dgm:prSet/>
      <dgm:spPr>
        <a:solidFill>
          <a:srgbClr val="00B0F0"/>
        </a:solidFill>
      </dgm:spPr>
      <dgm:t>
        <a:bodyPr/>
        <a:lstStyle/>
        <a:p>
          <a:endParaRPr lang="ru-RU"/>
        </a:p>
      </dgm:t>
    </dgm:pt>
    <dgm:pt modelId="{1832FB9D-8D4B-4BA2-89E6-E4EE89C1E13B}">
      <dgm:prSet custT="1"/>
      <dgm:spPr/>
      <dgm:t>
        <a:bodyPr/>
        <a:lstStyle/>
        <a:p>
          <a:r>
            <a:rPr lang="kk-KZ" sz="1800" dirty="0">
              <a:solidFill>
                <a:srgbClr val="002060"/>
              </a:solidFill>
              <a:latin typeface="Times New Roman" panose="02020603050405020304" pitchFamily="18" charset="0"/>
              <a:cs typeface="Times New Roman" panose="02020603050405020304" pitchFamily="18" charset="0"/>
            </a:rPr>
            <a:t> Мәртебесі анықталмаған аумақтар;</a:t>
          </a:r>
          <a:endParaRPr lang="ru-RU" sz="1800" b="0" dirty="0">
            <a:solidFill>
              <a:srgbClr val="002060"/>
            </a:solidFill>
            <a:latin typeface="Times New Roman" panose="02020603050405020304" pitchFamily="18" charset="0"/>
            <a:cs typeface="Times New Roman" panose="02020603050405020304" pitchFamily="18" charset="0"/>
          </a:endParaRPr>
        </a:p>
      </dgm:t>
    </dgm:pt>
    <dgm:pt modelId="{77B78B22-7D16-406E-914B-C7690DE53B2B}" type="parTrans" cxnId="{E89EECAE-E38E-4B9B-963B-208FD1BC9C19}">
      <dgm:prSet/>
      <dgm:spPr/>
      <dgm:t>
        <a:bodyPr/>
        <a:lstStyle/>
        <a:p>
          <a:endParaRPr lang="ru-RU"/>
        </a:p>
      </dgm:t>
    </dgm:pt>
    <dgm:pt modelId="{60D162FB-5070-4698-9876-1CFB3517E986}" type="sibTrans" cxnId="{E89EECAE-E38E-4B9B-963B-208FD1BC9C19}">
      <dgm:prSet/>
      <dgm:spPr/>
      <dgm:t>
        <a:bodyPr/>
        <a:lstStyle/>
        <a:p>
          <a:endParaRPr lang="ru-RU"/>
        </a:p>
      </dgm:t>
    </dgm:pt>
    <dgm:pt modelId="{E50913EA-A15D-493C-BC52-5697F9A32E4C}">
      <dgm:prSet custT="1"/>
      <dgm:spPr>
        <a:solidFill>
          <a:srgbClr val="00B0F0"/>
        </a:solidFill>
      </dgm:spPr>
      <dgm:t>
        <a:bodyPr/>
        <a:lstStyle/>
        <a:p>
          <a:r>
            <a:rPr lang="kk-KZ" sz="1800" b="1" dirty="0">
              <a:solidFill>
                <a:srgbClr val="002060"/>
              </a:solidFill>
              <a:latin typeface="Times New Roman" panose="02020603050405020304" pitchFamily="18" charset="0"/>
              <a:cs typeface="Times New Roman" panose="02020603050405020304" pitchFamily="18" charset="0"/>
            </a:rPr>
            <a:t>1</a:t>
          </a:r>
          <a:endParaRPr lang="ru-RU" sz="1800" b="1" dirty="0">
            <a:solidFill>
              <a:srgbClr val="002060"/>
            </a:solidFill>
            <a:latin typeface="Times New Roman" panose="02020603050405020304" pitchFamily="18" charset="0"/>
            <a:cs typeface="Times New Roman" panose="02020603050405020304" pitchFamily="18" charset="0"/>
          </a:endParaRPr>
        </a:p>
      </dgm:t>
    </dgm:pt>
    <dgm:pt modelId="{E54B0B9B-E01A-4B94-9021-83B760AED4B7}" type="parTrans" cxnId="{09178A53-517B-40F8-AFA4-E48D34B98CC7}">
      <dgm:prSet/>
      <dgm:spPr/>
      <dgm:t>
        <a:bodyPr/>
        <a:lstStyle/>
        <a:p>
          <a:endParaRPr lang="ru-RU"/>
        </a:p>
      </dgm:t>
    </dgm:pt>
    <dgm:pt modelId="{C94DFC78-002B-402E-BB2E-8C5861A1AE01}" type="sibTrans" cxnId="{09178A53-517B-40F8-AFA4-E48D34B98CC7}">
      <dgm:prSet/>
      <dgm:spPr>
        <a:solidFill>
          <a:srgbClr val="00B0F0"/>
        </a:solidFill>
      </dgm:spPr>
      <dgm:t>
        <a:bodyPr/>
        <a:lstStyle/>
        <a:p>
          <a:endParaRPr lang="ru-RU"/>
        </a:p>
      </dgm:t>
    </dgm:pt>
    <dgm:pt modelId="{30165551-2F7F-4D6D-9EB6-36D5F4221B19}">
      <dgm:prSet custT="1"/>
      <dgm:spPr/>
      <dgm:t>
        <a:bodyPr/>
        <a:lstStyle/>
        <a:p>
          <a:r>
            <a:rPr lang="kk-KZ" sz="1800" dirty="0">
              <a:solidFill>
                <a:srgbClr val="002060"/>
              </a:solidFill>
              <a:latin typeface="Times New Roman" panose="02020603050405020304" pitchFamily="18" charset="0"/>
              <a:cs typeface="Times New Roman" panose="02020603050405020304" pitchFamily="18" charset="0"/>
            </a:rPr>
            <a:t>Мемлекет мәртебесі ресімделген, халықаралық деңгейде танылған егемен (тәуелсіз) мемлекеттер;</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49F8AA73-E9BD-4C07-AF2A-A509EA162C84}" type="parTrans" cxnId="{4DA7DE57-34A1-48A5-897C-9715F22D8ADC}">
      <dgm:prSet/>
      <dgm:spPr/>
      <dgm:t>
        <a:bodyPr/>
        <a:lstStyle/>
        <a:p>
          <a:endParaRPr lang="ru-RU"/>
        </a:p>
      </dgm:t>
    </dgm:pt>
    <dgm:pt modelId="{6F1B9817-B60B-4CE1-B573-66075C8E71CC}" type="sibTrans" cxnId="{4DA7DE57-34A1-48A5-897C-9715F22D8ADC}">
      <dgm:prSet/>
      <dgm:spPr/>
      <dgm:t>
        <a:bodyPr/>
        <a:lstStyle/>
        <a:p>
          <a:endParaRPr lang="ru-RU"/>
        </a:p>
      </dgm:t>
    </dgm:pt>
    <dgm:pt modelId="{955057C6-36C8-408C-82F2-47C182FCB9DE}">
      <dgm:prSet custT="1"/>
      <dgm:spPr>
        <a:solidFill>
          <a:srgbClr val="00B0F0"/>
        </a:solidFill>
      </dgm:spPr>
      <dgm:t>
        <a:bodyPr/>
        <a:lstStyle/>
        <a:p>
          <a:r>
            <a:rPr lang="kk-KZ" sz="1800" b="1" dirty="0">
              <a:solidFill>
                <a:srgbClr val="002060"/>
              </a:solidFill>
              <a:latin typeface="Times New Roman" panose="02020603050405020304" pitchFamily="18" charset="0"/>
              <a:cs typeface="Times New Roman" panose="02020603050405020304" pitchFamily="18" charset="0"/>
            </a:rPr>
            <a:t>3</a:t>
          </a:r>
          <a:endParaRPr lang="ru-RU" sz="1800" b="1" dirty="0">
            <a:solidFill>
              <a:srgbClr val="002060"/>
            </a:solidFill>
            <a:latin typeface="Times New Roman" panose="02020603050405020304" pitchFamily="18" charset="0"/>
            <a:cs typeface="Times New Roman" panose="02020603050405020304" pitchFamily="18" charset="0"/>
          </a:endParaRPr>
        </a:p>
      </dgm:t>
    </dgm:pt>
    <dgm:pt modelId="{198A9D89-29A7-42BD-9355-29840269E6A3}" type="parTrans" cxnId="{F5CD542D-3340-4998-8839-DD48FC6AF41A}">
      <dgm:prSet/>
      <dgm:spPr/>
      <dgm:t>
        <a:bodyPr/>
        <a:lstStyle/>
        <a:p>
          <a:endParaRPr lang="ru-RU"/>
        </a:p>
      </dgm:t>
    </dgm:pt>
    <dgm:pt modelId="{11C049E4-883D-44A4-B15C-D149AF05971B}" type="sibTrans" cxnId="{F5CD542D-3340-4998-8839-DD48FC6AF41A}">
      <dgm:prSet/>
      <dgm:spPr>
        <a:solidFill>
          <a:srgbClr val="00B0F0"/>
        </a:solidFill>
      </dgm:spPr>
      <dgm:t>
        <a:bodyPr/>
        <a:lstStyle/>
        <a:p>
          <a:endParaRPr lang="ru-RU"/>
        </a:p>
      </dgm:t>
    </dgm:pt>
    <dgm:pt modelId="{E175D8D0-E713-4C18-A052-424647634143}">
      <dgm:prSet custT="1"/>
      <dgm:spPr/>
      <dgm:t>
        <a:bodyPr/>
        <a:lstStyle/>
        <a:p>
          <a:r>
            <a:rPr lang="kk-KZ" sz="1800" dirty="0">
              <a:solidFill>
                <a:srgbClr val="002060"/>
              </a:solidFill>
              <a:latin typeface="Times New Roman" panose="02020603050405020304" pitchFamily="18" charset="0"/>
              <a:cs typeface="Times New Roman" panose="02020603050405020304" pitchFamily="18" charset="0"/>
            </a:rPr>
            <a:t>Тәуелсіздігі танылмаған елдер;</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32ACAAA7-DD9F-4C10-9F4F-3AE8DA17AC68}" type="parTrans" cxnId="{7D722A1D-178F-4292-B064-9A1BACF2D347}">
      <dgm:prSet/>
      <dgm:spPr/>
      <dgm:t>
        <a:bodyPr/>
        <a:lstStyle/>
        <a:p>
          <a:endParaRPr lang="ru-RU"/>
        </a:p>
      </dgm:t>
    </dgm:pt>
    <dgm:pt modelId="{78D1976B-0E66-4A73-A526-026FCDA65FD6}" type="sibTrans" cxnId="{7D722A1D-178F-4292-B064-9A1BACF2D347}">
      <dgm:prSet/>
      <dgm:spPr/>
      <dgm:t>
        <a:bodyPr/>
        <a:lstStyle/>
        <a:p>
          <a:endParaRPr lang="ru-RU"/>
        </a:p>
      </dgm:t>
    </dgm:pt>
    <dgm:pt modelId="{FE7CD2BC-2805-478F-A3F2-963AEC33A187}">
      <dgm:prSet custT="1"/>
      <dgm:spPr/>
      <dgm:t>
        <a:bodyPr/>
        <a:lstStyle/>
        <a:p>
          <a:endParaRPr lang="ru-RU" sz="1800" b="0" dirty="0">
            <a:solidFill>
              <a:srgbClr val="002060"/>
            </a:solidFill>
            <a:latin typeface="Times New Roman" panose="02020603050405020304" pitchFamily="18" charset="0"/>
            <a:cs typeface="Times New Roman" panose="02020603050405020304" pitchFamily="18" charset="0"/>
          </a:endParaRPr>
        </a:p>
      </dgm:t>
    </dgm:pt>
    <dgm:pt modelId="{283BD34F-9291-43D8-A6D0-EBCE22FC2449}" type="parTrans" cxnId="{AB0E9939-AEA7-458A-AD28-88BF2E671B37}">
      <dgm:prSet/>
      <dgm:spPr/>
      <dgm:t>
        <a:bodyPr/>
        <a:lstStyle/>
        <a:p>
          <a:endParaRPr lang="ru-RU"/>
        </a:p>
      </dgm:t>
    </dgm:pt>
    <dgm:pt modelId="{3864F781-E13B-453E-9F70-14D75B89314D}" type="sibTrans" cxnId="{AB0E9939-AEA7-458A-AD28-88BF2E671B37}">
      <dgm:prSet/>
      <dgm:spPr/>
      <dgm:t>
        <a:bodyPr/>
        <a:lstStyle/>
        <a:p>
          <a:endParaRPr lang="ru-RU"/>
        </a:p>
      </dgm:t>
    </dgm:pt>
    <dgm:pt modelId="{DF46A830-7DF0-480E-BB12-6C82BF0AF0F6}">
      <dgm:prSet custT="1"/>
      <dgm:spPr>
        <a:solidFill>
          <a:srgbClr val="00B0F0"/>
        </a:solidFill>
      </dgm:spPr>
      <dgm:t>
        <a:bodyPr/>
        <a:lstStyle/>
        <a:p>
          <a:r>
            <a:rPr lang="kk-KZ" sz="1800" b="1" dirty="0">
              <a:solidFill>
                <a:srgbClr val="002060"/>
              </a:solidFill>
              <a:latin typeface="Times New Roman" panose="02020603050405020304" pitchFamily="18" charset="0"/>
              <a:cs typeface="Times New Roman" panose="02020603050405020304" pitchFamily="18" charset="0"/>
            </a:rPr>
            <a:t>4</a:t>
          </a:r>
          <a:endParaRPr lang="ru-RU" sz="1800" b="1" dirty="0">
            <a:solidFill>
              <a:srgbClr val="002060"/>
            </a:solidFill>
            <a:latin typeface="Times New Roman" panose="02020603050405020304" pitchFamily="18" charset="0"/>
            <a:cs typeface="Times New Roman" panose="02020603050405020304" pitchFamily="18" charset="0"/>
          </a:endParaRPr>
        </a:p>
      </dgm:t>
    </dgm:pt>
    <dgm:pt modelId="{89FB0848-C6BB-49B0-8AED-6E5EBAC61CA6}" type="parTrans" cxnId="{C26D7B54-9A03-4606-90C1-B1EF895A4DF6}">
      <dgm:prSet/>
      <dgm:spPr/>
      <dgm:t>
        <a:bodyPr/>
        <a:lstStyle/>
        <a:p>
          <a:endParaRPr lang="ru-RU"/>
        </a:p>
      </dgm:t>
    </dgm:pt>
    <dgm:pt modelId="{5D04245D-BB10-4D2D-9C1C-4F741C08F3F2}" type="sibTrans" cxnId="{C26D7B54-9A03-4606-90C1-B1EF895A4DF6}">
      <dgm:prSet/>
      <dgm:spPr/>
      <dgm:t>
        <a:bodyPr/>
        <a:lstStyle/>
        <a:p>
          <a:endParaRPr lang="ru-RU"/>
        </a:p>
      </dgm:t>
    </dgm:pt>
    <dgm:pt modelId="{D8B36A9D-7169-4FC8-86A8-F144966D5D7A}">
      <dgm:prSet custT="1"/>
      <dgm:spPr/>
      <dgm:t>
        <a:bodyPr/>
        <a:lstStyle/>
        <a:p>
          <a:r>
            <a:rPr lang="kk-KZ" sz="1800" dirty="0">
              <a:solidFill>
                <a:srgbClr val="002060"/>
              </a:solidFill>
              <a:latin typeface="Times New Roman" panose="02020603050405020304" pitchFamily="18" charset="0"/>
              <a:cs typeface="Times New Roman" panose="02020603050405020304" pitchFamily="18" charset="0"/>
            </a:rPr>
            <a:t>Дербес басқару мәртебесіне ие болмаған тәуелді аумақтар</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65A33808-FCCC-4A6A-AA1C-6444D0A7BF00}" type="parTrans" cxnId="{0EDDCEE5-3F7D-45F6-94E4-F4A7B0964220}">
      <dgm:prSet/>
      <dgm:spPr/>
      <dgm:t>
        <a:bodyPr/>
        <a:lstStyle/>
        <a:p>
          <a:endParaRPr lang="ru-RU"/>
        </a:p>
      </dgm:t>
    </dgm:pt>
    <dgm:pt modelId="{53C3B31B-5E57-4729-A014-EF43CD82FDAD}" type="sibTrans" cxnId="{0EDDCEE5-3F7D-45F6-94E4-F4A7B0964220}">
      <dgm:prSet/>
      <dgm:spPr/>
      <dgm:t>
        <a:bodyPr/>
        <a:lstStyle/>
        <a:p>
          <a:endParaRPr lang="ru-RU"/>
        </a:p>
      </dgm:t>
    </dgm:pt>
    <dgm:pt modelId="{9BFC86FF-39A8-480E-8DE4-1BB6DC6152D7}" type="pres">
      <dgm:prSet presAssocID="{18438059-BB51-4A86-85B4-B6E2F96ECA21}" presName="Name0" presStyleCnt="0">
        <dgm:presLayoutVars>
          <dgm:dir/>
          <dgm:animLvl val="lvl"/>
          <dgm:resizeHandles val="exact"/>
        </dgm:presLayoutVars>
      </dgm:prSet>
      <dgm:spPr/>
    </dgm:pt>
    <dgm:pt modelId="{0D258F2D-65EA-42AD-B45F-62873E574608}" type="pres">
      <dgm:prSet presAssocID="{18438059-BB51-4A86-85B4-B6E2F96ECA21}" presName="tSp" presStyleCnt="0"/>
      <dgm:spPr/>
    </dgm:pt>
    <dgm:pt modelId="{E427B3C6-B5D0-4760-9A91-2FBBE3B4DFBA}" type="pres">
      <dgm:prSet presAssocID="{18438059-BB51-4A86-85B4-B6E2F96ECA21}" presName="bSp" presStyleCnt="0"/>
      <dgm:spPr/>
    </dgm:pt>
    <dgm:pt modelId="{C87808FA-F446-4F15-8872-4C01551CF0C1}" type="pres">
      <dgm:prSet presAssocID="{18438059-BB51-4A86-85B4-B6E2F96ECA21}" presName="process" presStyleCnt="0"/>
      <dgm:spPr/>
    </dgm:pt>
    <dgm:pt modelId="{BA89B14B-7E5A-4529-B0B7-664406FC6958}" type="pres">
      <dgm:prSet presAssocID="{E50913EA-A15D-493C-BC52-5697F9A32E4C}" presName="composite1" presStyleCnt="0"/>
      <dgm:spPr/>
    </dgm:pt>
    <dgm:pt modelId="{AD0373F0-7A3D-4E96-88FD-B40CB4145C8B}" type="pres">
      <dgm:prSet presAssocID="{E50913EA-A15D-493C-BC52-5697F9A32E4C}" presName="dummyNode1" presStyleLbl="node1" presStyleIdx="0" presStyleCnt="4"/>
      <dgm:spPr/>
    </dgm:pt>
    <dgm:pt modelId="{F715FB28-FD4C-4921-A074-420D5FD81347}" type="pres">
      <dgm:prSet presAssocID="{E50913EA-A15D-493C-BC52-5697F9A32E4C}" presName="childNode1" presStyleLbl="bgAcc1" presStyleIdx="0" presStyleCnt="4" custScaleX="127580" custScaleY="195062">
        <dgm:presLayoutVars>
          <dgm:bulletEnabled val="1"/>
        </dgm:presLayoutVars>
      </dgm:prSet>
      <dgm:spPr/>
    </dgm:pt>
    <dgm:pt modelId="{0DDD481A-FEF7-48A0-BC26-7C30F3E13ECE}" type="pres">
      <dgm:prSet presAssocID="{E50913EA-A15D-493C-BC52-5697F9A32E4C}" presName="childNode1tx" presStyleLbl="bgAcc1" presStyleIdx="0" presStyleCnt="4">
        <dgm:presLayoutVars>
          <dgm:bulletEnabled val="1"/>
        </dgm:presLayoutVars>
      </dgm:prSet>
      <dgm:spPr/>
    </dgm:pt>
    <dgm:pt modelId="{34FB7915-07DF-4D5A-A1F3-DA188C2C90E9}" type="pres">
      <dgm:prSet presAssocID="{E50913EA-A15D-493C-BC52-5697F9A32E4C}" presName="parentNode1" presStyleLbl="node1" presStyleIdx="0" presStyleCnt="4" custScaleX="115792" custScaleY="150444" custLinFactNeighborX="-2210" custLinFactNeighborY="66683">
        <dgm:presLayoutVars>
          <dgm:chMax val="1"/>
          <dgm:bulletEnabled val="1"/>
        </dgm:presLayoutVars>
      </dgm:prSet>
      <dgm:spPr/>
    </dgm:pt>
    <dgm:pt modelId="{927D5DC3-74E8-4636-9682-884C5247184D}" type="pres">
      <dgm:prSet presAssocID="{E50913EA-A15D-493C-BC52-5697F9A32E4C}" presName="connSite1" presStyleCnt="0"/>
      <dgm:spPr/>
    </dgm:pt>
    <dgm:pt modelId="{2156DEAA-ED63-4D7B-A088-E31DC36C90B2}" type="pres">
      <dgm:prSet presAssocID="{C94DFC78-002B-402E-BB2E-8C5861A1AE01}" presName="Name9" presStyleLbl="sibTrans2D1" presStyleIdx="0" presStyleCnt="3" custAng="1588689" custLinFactNeighborX="-19618" custLinFactNeighborY="3711"/>
      <dgm:spPr/>
    </dgm:pt>
    <dgm:pt modelId="{4F9309E8-A28A-450D-8841-F61194C85439}" type="pres">
      <dgm:prSet presAssocID="{76D2B467-03B6-45EA-B157-5BF07B5F1B8F}" presName="composite2" presStyleCnt="0"/>
      <dgm:spPr/>
    </dgm:pt>
    <dgm:pt modelId="{9D47056C-9966-4125-897C-CD1028ACF9F0}" type="pres">
      <dgm:prSet presAssocID="{76D2B467-03B6-45EA-B157-5BF07B5F1B8F}" presName="dummyNode2" presStyleLbl="node1" presStyleIdx="0" presStyleCnt="4"/>
      <dgm:spPr/>
    </dgm:pt>
    <dgm:pt modelId="{B4E4BC36-EFE1-4022-B92A-F51BECBB29DB}" type="pres">
      <dgm:prSet presAssocID="{76D2B467-03B6-45EA-B157-5BF07B5F1B8F}" presName="childNode2" presStyleLbl="bgAcc1" presStyleIdx="1" presStyleCnt="4" custScaleX="150933" custScaleY="147655" custLinFactNeighborX="-1550">
        <dgm:presLayoutVars>
          <dgm:bulletEnabled val="1"/>
        </dgm:presLayoutVars>
      </dgm:prSet>
      <dgm:spPr/>
    </dgm:pt>
    <dgm:pt modelId="{A66BC679-3F4D-4431-9DFE-84AFBC002AB8}" type="pres">
      <dgm:prSet presAssocID="{76D2B467-03B6-45EA-B157-5BF07B5F1B8F}" presName="childNode2tx" presStyleLbl="bgAcc1" presStyleIdx="1" presStyleCnt="4">
        <dgm:presLayoutVars>
          <dgm:bulletEnabled val="1"/>
        </dgm:presLayoutVars>
      </dgm:prSet>
      <dgm:spPr/>
    </dgm:pt>
    <dgm:pt modelId="{9016E0E2-5D08-4D6C-94F7-5F0D2EE83FC8}" type="pres">
      <dgm:prSet presAssocID="{76D2B467-03B6-45EA-B157-5BF07B5F1B8F}" presName="parentNode2" presStyleLbl="node1" presStyleIdx="1" presStyleCnt="4" custScaleX="124890" custScaleY="153728" custLinFactNeighborX="-3316" custLinFactNeighborY="-95613">
        <dgm:presLayoutVars>
          <dgm:chMax val="0"/>
          <dgm:bulletEnabled val="1"/>
        </dgm:presLayoutVars>
      </dgm:prSet>
      <dgm:spPr/>
    </dgm:pt>
    <dgm:pt modelId="{F47D1CD8-0C26-493E-AB33-21E8FB6566C8}" type="pres">
      <dgm:prSet presAssocID="{76D2B467-03B6-45EA-B157-5BF07B5F1B8F}" presName="connSite2" presStyleCnt="0"/>
      <dgm:spPr/>
    </dgm:pt>
    <dgm:pt modelId="{790D3E9E-8A89-4D92-9EA2-7F91DD09538A}" type="pres">
      <dgm:prSet presAssocID="{608B037C-6435-4E6D-8603-508C188C6185}" presName="Name18" presStyleLbl="sibTrans2D1" presStyleIdx="1" presStyleCnt="3" custAng="21050436" custLinFactNeighborX="1900" custLinFactNeighborY="-4302"/>
      <dgm:spPr/>
    </dgm:pt>
    <dgm:pt modelId="{8152F55A-E242-4F33-B930-3681435CDE97}" type="pres">
      <dgm:prSet presAssocID="{955057C6-36C8-408C-82F2-47C182FCB9DE}" presName="composite1" presStyleCnt="0"/>
      <dgm:spPr/>
    </dgm:pt>
    <dgm:pt modelId="{AC1146DC-17BD-4E96-A460-769219EE1EE4}" type="pres">
      <dgm:prSet presAssocID="{955057C6-36C8-408C-82F2-47C182FCB9DE}" presName="dummyNode1" presStyleLbl="node1" presStyleIdx="1" presStyleCnt="4"/>
      <dgm:spPr/>
    </dgm:pt>
    <dgm:pt modelId="{ED51870F-B89E-4913-8922-8CAE7F576547}" type="pres">
      <dgm:prSet presAssocID="{955057C6-36C8-408C-82F2-47C182FCB9DE}" presName="childNode1" presStyleLbl="bgAcc1" presStyleIdx="2" presStyleCnt="4" custScaleX="124457" custScaleY="187851" custLinFactNeighborX="982" custLinFactNeighborY="8335">
        <dgm:presLayoutVars>
          <dgm:bulletEnabled val="1"/>
        </dgm:presLayoutVars>
      </dgm:prSet>
      <dgm:spPr/>
    </dgm:pt>
    <dgm:pt modelId="{CB47DB00-B012-4504-94D6-F3E14066F8A2}" type="pres">
      <dgm:prSet presAssocID="{955057C6-36C8-408C-82F2-47C182FCB9DE}" presName="childNode1tx" presStyleLbl="bgAcc1" presStyleIdx="2" presStyleCnt="4">
        <dgm:presLayoutVars>
          <dgm:bulletEnabled val="1"/>
        </dgm:presLayoutVars>
      </dgm:prSet>
      <dgm:spPr/>
    </dgm:pt>
    <dgm:pt modelId="{44747549-0A72-4CAA-886A-996012DD6CB4}" type="pres">
      <dgm:prSet presAssocID="{955057C6-36C8-408C-82F2-47C182FCB9DE}" presName="parentNode1" presStyleLbl="node1" presStyleIdx="2" presStyleCnt="4" custScaleX="124240" custScaleY="133625" custLinFactNeighborX="-9369" custLinFactNeighborY="61498">
        <dgm:presLayoutVars>
          <dgm:chMax val="1"/>
          <dgm:bulletEnabled val="1"/>
        </dgm:presLayoutVars>
      </dgm:prSet>
      <dgm:spPr/>
    </dgm:pt>
    <dgm:pt modelId="{B6AFCEC5-306C-4754-BA61-F8310D40ADC9}" type="pres">
      <dgm:prSet presAssocID="{955057C6-36C8-408C-82F2-47C182FCB9DE}" presName="connSite1" presStyleCnt="0"/>
      <dgm:spPr/>
    </dgm:pt>
    <dgm:pt modelId="{801304F9-5611-4B89-8455-C6BDB0AD273E}" type="pres">
      <dgm:prSet presAssocID="{11C049E4-883D-44A4-B15C-D149AF05971B}" presName="Name9" presStyleLbl="sibTrans2D1" presStyleIdx="2" presStyleCnt="3" custAng="1285733"/>
      <dgm:spPr/>
    </dgm:pt>
    <dgm:pt modelId="{157DB6C8-C847-4630-8CD2-B65181168465}" type="pres">
      <dgm:prSet presAssocID="{DF46A830-7DF0-480E-BB12-6C82BF0AF0F6}" presName="composite2" presStyleCnt="0"/>
      <dgm:spPr/>
    </dgm:pt>
    <dgm:pt modelId="{2613EDA4-3BE5-41C9-92F9-402C7A43FDD7}" type="pres">
      <dgm:prSet presAssocID="{DF46A830-7DF0-480E-BB12-6C82BF0AF0F6}" presName="dummyNode2" presStyleLbl="node1" presStyleIdx="2" presStyleCnt="4"/>
      <dgm:spPr/>
    </dgm:pt>
    <dgm:pt modelId="{EC207182-ACEF-4900-B0F4-A65F189FAD52}" type="pres">
      <dgm:prSet presAssocID="{DF46A830-7DF0-480E-BB12-6C82BF0AF0F6}" presName="childNode2" presStyleLbl="bgAcc1" presStyleIdx="3" presStyleCnt="4" custScaleX="134898" custScaleY="159385" custLinFactNeighborX="-5863" custLinFactNeighborY="-12005">
        <dgm:presLayoutVars>
          <dgm:bulletEnabled val="1"/>
        </dgm:presLayoutVars>
      </dgm:prSet>
      <dgm:spPr/>
    </dgm:pt>
    <dgm:pt modelId="{D5F22D27-F04D-48A8-8C4A-0979B8D6A18C}" type="pres">
      <dgm:prSet presAssocID="{DF46A830-7DF0-480E-BB12-6C82BF0AF0F6}" presName="childNode2tx" presStyleLbl="bgAcc1" presStyleIdx="3" presStyleCnt="4">
        <dgm:presLayoutVars>
          <dgm:bulletEnabled val="1"/>
        </dgm:presLayoutVars>
      </dgm:prSet>
      <dgm:spPr/>
    </dgm:pt>
    <dgm:pt modelId="{A253E9AF-F018-4ADD-AF65-7F7A5E6D12B3}" type="pres">
      <dgm:prSet presAssocID="{DF46A830-7DF0-480E-BB12-6C82BF0AF0F6}" presName="parentNode2" presStyleLbl="node1" presStyleIdx="3" presStyleCnt="4" custScaleX="120388" custScaleY="109710" custLinFactNeighborX="-6562" custLinFactNeighborY="-91698">
        <dgm:presLayoutVars>
          <dgm:chMax val="0"/>
          <dgm:bulletEnabled val="1"/>
        </dgm:presLayoutVars>
      </dgm:prSet>
      <dgm:spPr/>
    </dgm:pt>
    <dgm:pt modelId="{B095A1CC-4593-4F33-80C8-236504B18DEE}" type="pres">
      <dgm:prSet presAssocID="{DF46A830-7DF0-480E-BB12-6C82BF0AF0F6}" presName="connSite2" presStyleCnt="0"/>
      <dgm:spPr/>
    </dgm:pt>
  </dgm:ptLst>
  <dgm:cxnLst>
    <dgm:cxn modelId="{9BCDB002-4B17-4C59-BA27-0751130E9CB4}" type="presOf" srcId="{C94DFC78-002B-402E-BB2E-8C5861A1AE01}" destId="{2156DEAA-ED63-4D7B-A088-E31DC36C90B2}" srcOrd="0" destOrd="0" presId="urn:microsoft.com/office/officeart/2005/8/layout/hProcess4"/>
    <dgm:cxn modelId="{0109840B-AE25-404A-BAEA-90CB9AE4D72D}" type="presOf" srcId="{1832FB9D-8D4B-4BA2-89E6-E4EE89C1E13B}" destId="{A66BC679-3F4D-4431-9DFE-84AFBC002AB8}" srcOrd="1" destOrd="1" presId="urn:microsoft.com/office/officeart/2005/8/layout/hProcess4"/>
    <dgm:cxn modelId="{A21E2619-7C39-47E5-9DA2-E568AC5476F4}" type="presOf" srcId="{1832FB9D-8D4B-4BA2-89E6-E4EE89C1E13B}" destId="{B4E4BC36-EFE1-4022-B92A-F51BECBB29DB}" srcOrd="0" destOrd="1" presId="urn:microsoft.com/office/officeart/2005/8/layout/hProcess4"/>
    <dgm:cxn modelId="{7D722A1D-178F-4292-B064-9A1BACF2D347}" srcId="{955057C6-36C8-408C-82F2-47C182FCB9DE}" destId="{E175D8D0-E713-4C18-A052-424647634143}" srcOrd="0" destOrd="0" parTransId="{32ACAAA7-DD9F-4C10-9F4F-3AE8DA17AC68}" sibTransId="{78D1976B-0E66-4A73-A526-026FCDA65FD6}"/>
    <dgm:cxn modelId="{A9BF482C-EC85-4770-9DCD-3C17BE280DFC}" type="presOf" srcId="{E50913EA-A15D-493C-BC52-5697F9A32E4C}" destId="{34FB7915-07DF-4D5A-A1F3-DA188C2C90E9}" srcOrd="0" destOrd="0" presId="urn:microsoft.com/office/officeart/2005/8/layout/hProcess4"/>
    <dgm:cxn modelId="{F5CD542D-3340-4998-8839-DD48FC6AF41A}" srcId="{18438059-BB51-4A86-85B4-B6E2F96ECA21}" destId="{955057C6-36C8-408C-82F2-47C182FCB9DE}" srcOrd="2" destOrd="0" parTransId="{198A9D89-29A7-42BD-9355-29840269E6A3}" sibTransId="{11C049E4-883D-44A4-B15C-D149AF05971B}"/>
    <dgm:cxn modelId="{AB0E9939-AEA7-458A-AD28-88BF2E671B37}" srcId="{76D2B467-03B6-45EA-B157-5BF07B5F1B8F}" destId="{FE7CD2BC-2805-478F-A3F2-963AEC33A187}" srcOrd="0" destOrd="0" parTransId="{283BD34F-9291-43D8-A6D0-EBCE22FC2449}" sibTransId="{3864F781-E13B-453E-9F70-14D75B89314D}"/>
    <dgm:cxn modelId="{63695440-BB16-4AD2-B444-F4CD9FD051EE}" type="presOf" srcId="{30165551-2F7F-4D6D-9EB6-36D5F4221B19}" destId="{0DDD481A-FEF7-48A0-BC26-7C30F3E13ECE}" srcOrd="1" destOrd="0" presId="urn:microsoft.com/office/officeart/2005/8/layout/hProcess4"/>
    <dgm:cxn modelId="{EAF56662-3115-4EC7-9CEF-DBF851FC5EAF}" type="presOf" srcId="{608B037C-6435-4E6D-8603-508C188C6185}" destId="{790D3E9E-8A89-4D92-9EA2-7F91DD09538A}" srcOrd="0" destOrd="0" presId="urn:microsoft.com/office/officeart/2005/8/layout/hProcess4"/>
    <dgm:cxn modelId="{C7E1BF43-E569-4D98-BE42-4AC8596D7BDE}" type="presOf" srcId="{D8B36A9D-7169-4FC8-86A8-F144966D5D7A}" destId="{EC207182-ACEF-4900-B0F4-A65F189FAD52}" srcOrd="0" destOrd="0" presId="urn:microsoft.com/office/officeart/2005/8/layout/hProcess4"/>
    <dgm:cxn modelId="{7329BF47-9B56-4F6B-A4B1-64BD514A6F2F}" type="presOf" srcId="{18438059-BB51-4A86-85B4-B6E2F96ECA21}" destId="{9BFC86FF-39A8-480E-8DE4-1BB6DC6152D7}" srcOrd="0" destOrd="0" presId="urn:microsoft.com/office/officeart/2005/8/layout/hProcess4"/>
    <dgm:cxn modelId="{0E04C14E-DAFD-43E2-8B9B-762AFE340F09}" srcId="{18438059-BB51-4A86-85B4-B6E2F96ECA21}" destId="{76D2B467-03B6-45EA-B157-5BF07B5F1B8F}" srcOrd="1" destOrd="0" parTransId="{EE47AFCA-5418-46BB-A290-D667ED729C26}" sibTransId="{608B037C-6435-4E6D-8603-508C188C6185}"/>
    <dgm:cxn modelId="{7552C050-F642-4DBF-9DCE-E3A32AD38494}" type="presOf" srcId="{955057C6-36C8-408C-82F2-47C182FCB9DE}" destId="{44747549-0A72-4CAA-886A-996012DD6CB4}" srcOrd="0" destOrd="0" presId="urn:microsoft.com/office/officeart/2005/8/layout/hProcess4"/>
    <dgm:cxn modelId="{39838D51-2963-4ABF-8C27-2F0EC6BDB5FF}" type="presOf" srcId="{FE7CD2BC-2805-478F-A3F2-963AEC33A187}" destId="{B4E4BC36-EFE1-4022-B92A-F51BECBB29DB}" srcOrd="0" destOrd="0" presId="urn:microsoft.com/office/officeart/2005/8/layout/hProcess4"/>
    <dgm:cxn modelId="{09178A53-517B-40F8-AFA4-E48D34B98CC7}" srcId="{18438059-BB51-4A86-85B4-B6E2F96ECA21}" destId="{E50913EA-A15D-493C-BC52-5697F9A32E4C}" srcOrd="0" destOrd="0" parTransId="{E54B0B9B-E01A-4B94-9021-83B760AED4B7}" sibTransId="{C94DFC78-002B-402E-BB2E-8C5861A1AE01}"/>
    <dgm:cxn modelId="{C26D7B54-9A03-4606-90C1-B1EF895A4DF6}" srcId="{18438059-BB51-4A86-85B4-B6E2F96ECA21}" destId="{DF46A830-7DF0-480E-BB12-6C82BF0AF0F6}" srcOrd="3" destOrd="0" parTransId="{89FB0848-C6BB-49B0-8AED-6E5EBAC61CA6}" sibTransId="{5D04245D-BB10-4D2D-9C1C-4F741C08F3F2}"/>
    <dgm:cxn modelId="{6A102957-4394-46F4-9D9F-85673363B71A}" type="presOf" srcId="{11C049E4-883D-44A4-B15C-D149AF05971B}" destId="{801304F9-5611-4B89-8455-C6BDB0AD273E}" srcOrd="0" destOrd="0" presId="urn:microsoft.com/office/officeart/2005/8/layout/hProcess4"/>
    <dgm:cxn modelId="{4DA7DE57-34A1-48A5-897C-9715F22D8ADC}" srcId="{E50913EA-A15D-493C-BC52-5697F9A32E4C}" destId="{30165551-2F7F-4D6D-9EB6-36D5F4221B19}" srcOrd="0" destOrd="0" parTransId="{49F8AA73-E9BD-4C07-AF2A-A509EA162C84}" sibTransId="{6F1B9817-B60B-4CE1-B573-66075C8E71CC}"/>
    <dgm:cxn modelId="{252BD558-71C7-48A4-B835-FB26628ACDB5}" type="presOf" srcId="{D8B36A9D-7169-4FC8-86A8-F144966D5D7A}" destId="{D5F22D27-F04D-48A8-8C4A-0979B8D6A18C}" srcOrd="1" destOrd="0" presId="urn:microsoft.com/office/officeart/2005/8/layout/hProcess4"/>
    <dgm:cxn modelId="{F6D5D287-0E1F-4144-8CCC-10C697541A18}" type="presOf" srcId="{30165551-2F7F-4D6D-9EB6-36D5F4221B19}" destId="{F715FB28-FD4C-4921-A074-420D5FD81347}" srcOrd="0" destOrd="0" presId="urn:microsoft.com/office/officeart/2005/8/layout/hProcess4"/>
    <dgm:cxn modelId="{F0CDAE9C-2447-4E1F-A556-5C0062162DDB}" type="presOf" srcId="{FE7CD2BC-2805-478F-A3F2-963AEC33A187}" destId="{A66BC679-3F4D-4431-9DFE-84AFBC002AB8}" srcOrd="1" destOrd="0" presId="urn:microsoft.com/office/officeart/2005/8/layout/hProcess4"/>
    <dgm:cxn modelId="{E89EECAE-E38E-4B9B-963B-208FD1BC9C19}" srcId="{76D2B467-03B6-45EA-B157-5BF07B5F1B8F}" destId="{1832FB9D-8D4B-4BA2-89E6-E4EE89C1E13B}" srcOrd="1" destOrd="0" parTransId="{77B78B22-7D16-406E-914B-C7690DE53B2B}" sibTransId="{60D162FB-5070-4698-9876-1CFB3517E986}"/>
    <dgm:cxn modelId="{972648B6-A84C-4C87-BF63-75DE8D674374}" type="presOf" srcId="{76D2B467-03B6-45EA-B157-5BF07B5F1B8F}" destId="{9016E0E2-5D08-4D6C-94F7-5F0D2EE83FC8}" srcOrd="0" destOrd="0" presId="urn:microsoft.com/office/officeart/2005/8/layout/hProcess4"/>
    <dgm:cxn modelId="{46613BCC-7491-4E3B-81EF-0C33FA1923E6}" type="presOf" srcId="{E175D8D0-E713-4C18-A052-424647634143}" destId="{CB47DB00-B012-4504-94D6-F3E14066F8A2}" srcOrd="1" destOrd="0" presId="urn:microsoft.com/office/officeart/2005/8/layout/hProcess4"/>
    <dgm:cxn modelId="{78C6E5DD-17B4-413C-9FD9-A207CC9319E7}" type="presOf" srcId="{E175D8D0-E713-4C18-A052-424647634143}" destId="{ED51870F-B89E-4913-8922-8CAE7F576547}" srcOrd="0" destOrd="0" presId="urn:microsoft.com/office/officeart/2005/8/layout/hProcess4"/>
    <dgm:cxn modelId="{0EDDCEE5-3F7D-45F6-94E4-F4A7B0964220}" srcId="{DF46A830-7DF0-480E-BB12-6C82BF0AF0F6}" destId="{D8B36A9D-7169-4FC8-86A8-F144966D5D7A}" srcOrd="0" destOrd="0" parTransId="{65A33808-FCCC-4A6A-AA1C-6444D0A7BF00}" sibTransId="{53C3B31B-5E57-4729-A014-EF43CD82FDAD}"/>
    <dgm:cxn modelId="{62C4BCFF-DD29-417B-B9E5-E8C02949BBC6}" type="presOf" srcId="{DF46A830-7DF0-480E-BB12-6C82BF0AF0F6}" destId="{A253E9AF-F018-4ADD-AF65-7F7A5E6D12B3}" srcOrd="0" destOrd="0" presId="urn:microsoft.com/office/officeart/2005/8/layout/hProcess4"/>
    <dgm:cxn modelId="{85F7F6A2-2BA9-42CB-BEAF-F244C113F576}" type="presParOf" srcId="{9BFC86FF-39A8-480E-8DE4-1BB6DC6152D7}" destId="{0D258F2D-65EA-42AD-B45F-62873E574608}" srcOrd="0" destOrd="0" presId="urn:microsoft.com/office/officeart/2005/8/layout/hProcess4"/>
    <dgm:cxn modelId="{A45DA077-3EFC-4DBE-A2CD-8E389621D3AF}" type="presParOf" srcId="{9BFC86FF-39A8-480E-8DE4-1BB6DC6152D7}" destId="{E427B3C6-B5D0-4760-9A91-2FBBE3B4DFBA}" srcOrd="1" destOrd="0" presId="urn:microsoft.com/office/officeart/2005/8/layout/hProcess4"/>
    <dgm:cxn modelId="{CA315A82-3EA6-406C-AA7F-A2E6584FFE87}" type="presParOf" srcId="{9BFC86FF-39A8-480E-8DE4-1BB6DC6152D7}" destId="{C87808FA-F446-4F15-8872-4C01551CF0C1}" srcOrd="2" destOrd="0" presId="urn:microsoft.com/office/officeart/2005/8/layout/hProcess4"/>
    <dgm:cxn modelId="{015C55E1-D33B-41C1-AECB-1D463AD514B3}" type="presParOf" srcId="{C87808FA-F446-4F15-8872-4C01551CF0C1}" destId="{BA89B14B-7E5A-4529-B0B7-664406FC6958}" srcOrd="0" destOrd="0" presId="urn:microsoft.com/office/officeart/2005/8/layout/hProcess4"/>
    <dgm:cxn modelId="{E3A53087-363D-4490-A205-800577C22236}" type="presParOf" srcId="{BA89B14B-7E5A-4529-B0B7-664406FC6958}" destId="{AD0373F0-7A3D-4E96-88FD-B40CB4145C8B}" srcOrd="0" destOrd="0" presId="urn:microsoft.com/office/officeart/2005/8/layout/hProcess4"/>
    <dgm:cxn modelId="{87C99CF2-4FFA-403C-979E-E98C752DA2F9}" type="presParOf" srcId="{BA89B14B-7E5A-4529-B0B7-664406FC6958}" destId="{F715FB28-FD4C-4921-A074-420D5FD81347}" srcOrd="1" destOrd="0" presId="urn:microsoft.com/office/officeart/2005/8/layout/hProcess4"/>
    <dgm:cxn modelId="{B194BAD8-6989-4F2A-95D4-4FB92FFB84C7}" type="presParOf" srcId="{BA89B14B-7E5A-4529-B0B7-664406FC6958}" destId="{0DDD481A-FEF7-48A0-BC26-7C30F3E13ECE}" srcOrd="2" destOrd="0" presId="urn:microsoft.com/office/officeart/2005/8/layout/hProcess4"/>
    <dgm:cxn modelId="{622C6606-079D-4CA9-9A02-BF6E673D3246}" type="presParOf" srcId="{BA89B14B-7E5A-4529-B0B7-664406FC6958}" destId="{34FB7915-07DF-4D5A-A1F3-DA188C2C90E9}" srcOrd="3" destOrd="0" presId="urn:microsoft.com/office/officeart/2005/8/layout/hProcess4"/>
    <dgm:cxn modelId="{2A5F97DD-A4CB-4F3F-9F0B-F20567A4855C}" type="presParOf" srcId="{BA89B14B-7E5A-4529-B0B7-664406FC6958}" destId="{927D5DC3-74E8-4636-9682-884C5247184D}" srcOrd="4" destOrd="0" presId="urn:microsoft.com/office/officeart/2005/8/layout/hProcess4"/>
    <dgm:cxn modelId="{FE38BF26-355F-41C5-A6A8-9720D7EACFC0}" type="presParOf" srcId="{C87808FA-F446-4F15-8872-4C01551CF0C1}" destId="{2156DEAA-ED63-4D7B-A088-E31DC36C90B2}" srcOrd="1" destOrd="0" presId="urn:microsoft.com/office/officeart/2005/8/layout/hProcess4"/>
    <dgm:cxn modelId="{0518234E-0653-45C4-81D2-C4B174202D30}" type="presParOf" srcId="{C87808FA-F446-4F15-8872-4C01551CF0C1}" destId="{4F9309E8-A28A-450D-8841-F61194C85439}" srcOrd="2" destOrd="0" presId="urn:microsoft.com/office/officeart/2005/8/layout/hProcess4"/>
    <dgm:cxn modelId="{C9EBC9CB-31ED-4747-889A-D38761D71D57}" type="presParOf" srcId="{4F9309E8-A28A-450D-8841-F61194C85439}" destId="{9D47056C-9966-4125-897C-CD1028ACF9F0}" srcOrd="0" destOrd="0" presId="urn:microsoft.com/office/officeart/2005/8/layout/hProcess4"/>
    <dgm:cxn modelId="{88A802B2-1530-493A-AC2D-D3751A066129}" type="presParOf" srcId="{4F9309E8-A28A-450D-8841-F61194C85439}" destId="{B4E4BC36-EFE1-4022-B92A-F51BECBB29DB}" srcOrd="1" destOrd="0" presId="urn:microsoft.com/office/officeart/2005/8/layout/hProcess4"/>
    <dgm:cxn modelId="{96AB87DC-C5E3-4059-85FD-EC4E0FECA434}" type="presParOf" srcId="{4F9309E8-A28A-450D-8841-F61194C85439}" destId="{A66BC679-3F4D-4431-9DFE-84AFBC002AB8}" srcOrd="2" destOrd="0" presId="urn:microsoft.com/office/officeart/2005/8/layout/hProcess4"/>
    <dgm:cxn modelId="{4EA7EC94-D52D-4CA1-8B8D-CA80056D2E1A}" type="presParOf" srcId="{4F9309E8-A28A-450D-8841-F61194C85439}" destId="{9016E0E2-5D08-4D6C-94F7-5F0D2EE83FC8}" srcOrd="3" destOrd="0" presId="urn:microsoft.com/office/officeart/2005/8/layout/hProcess4"/>
    <dgm:cxn modelId="{3F98A537-6A27-460E-A5FE-6D364AC10FE8}" type="presParOf" srcId="{4F9309E8-A28A-450D-8841-F61194C85439}" destId="{F47D1CD8-0C26-493E-AB33-21E8FB6566C8}" srcOrd="4" destOrd="0" presId="urn:microsoft.com/office/officeart/2005/8/layout/hProcess4"/>
    <dgm:cxn modelId="{8680E442-A952-4738-A7C6-D64C19667DE3}" type="presParOf" srcId="{C87808FA-F446-4F15-8872-4C01551CF0C1}" destId="{790D3E9E-8A89-4D92-9EA2-7F91DD09538A}" srcOrd="3" destOrd="0" presId="urn:microsoft.com/office/officeart/2005/8/layout/hProcess4"/>
    <dgm:cxn modelId="{A0A018CE-B705-4F71-A201-922DBC958533}" type="presParOf" srcId="{C87808FA-F446-4F15-8872-4C01551CF0C1}" destId="{8152F55A-E242-4F33-B930-3681435CDE97}" srcOrd="4" destOrd="0" presId="urn:microsoft.com/office/officeart/2005/8/layout/hProcess4"/>
    <dgm:cxn modelId="{2C692DEE-2B75-4D1C-8144-20E1740B284F}" type="presParOf" srcId="{8152F55A-E242-4F33-B930-3681435CDE97}" destId="{AC1146DC-17BD-4E96-A460-769219EE1EE4}" srcOrd="0" destOrd="0" presId="urn:microsoft.com/office/officeart/2005/8/layout/hProcess4"/>
    <dgm:cxn modelId="{A6BE24E7-3C04-4F7B-914D-A3FDC47F0209}" type="presParOf" srcId="{8152F55A-E242-4F33-B930-3681435CDE97}" destId="{ED51870F-B89E-4913-8922-8CAE7F576547}" srcOrd="1" destOrd="0" presId="urn:microsoft.com/office/officeart/2005/8/layout/hProcess4"/>
    <dgm:cxn modelId="{7D261DBA-A1AE-4E79-82D1-EBEF0F8EA3E7}" type="presParOf" srcId="{8152F55A-E242-4F33-B930-3681435CDE97}" destId="{CB47DB00-B012-4504-94D6-F3E14066F8A2}" srcOrd="2" destOrd="0" presId="urn:microsoft.com/office/officeart/2005/8/layout/hProcess4"/>
    <dgm:cxn modelId="{7706FE41-46DE-4CF9-9E1D-2BD7B86B078F}" type="presParOf" srcId="{8152F55A-E242-4F33-B930-3681435CDE97}" destId="{44747549-0A72-4CAA-886A-996012DD6CB4}" srcOrd="3" destOrd="0" presId="urn:microsoft.com/office/officeart/2005/8/layout/hProcess4"/>
    <dgm:cxn modelId="{B90E032C-FFD5-4281-A7DD-417F8761681D}" type="presParOf" srcId="{8152F55A-E242-4F33-B930-3681435CDE97}" destId="{B6AFCEC5-306C-4754-BA61-F8310D40ADC9}" srcOrd="4" destOrd="0" presId="urn:microsoft.com/office/officeart/2005/8/layout/hProcess4"/>
    <dgm:cxn modelId="{0FF1861D-2BB5-4F91-BA39-B06587748C23}" type="presParOf" srcId="{C87808FA-F446-4F15-8872-4C01551CF0C1}" destId="{801304F9-5611-4B89-8455-C6BDB0AD273E}" srcOrd="5" destOrd="0" presId="urn:microsoft.com/office/officeart/2005/8/layout/hProcess4"/>
    <dgm:cxn modelId="{1285FBC2-7F6D-4813-8A0F-C79C11EC67B8}" type="presParOf" srcId="{C87808FA-F446-4F15-8872-4C01551CF0C1}" destId="{157DB6C8-C847-4630-8CD2-B65181168465}" srcOrd="6" destOrd="0" presId="urn:microsoft.com/office/officeart/2005/8/layout/hProcess4"/>
    <dgm:cxn modelId="{0FF36D16-8455-4FEF-9B0A-0440F87348C6}" type="presParOf" srcId="{157DB6C8-C847-4630-8CD2-B65181168465}" destId="{2613EDA4-3BE5-41C9-92F9-402C7A43FDD7}" srcOrd="0" destOrd="0" presId="urn:microsoft.com/office/officeart/2005/8/layout/hProcess4"/>
    <dgm:cxn modelId="{A03B276E-40D7-4DA4-A480-7D6F887A3CC4}" type="presParOf" srcId="{157DB6C8-C847-4630-8CD2-B65181168465}" destId="{EC207182-ACEF-4900-B0F4-A65F189FAD52}" srcOrd="1" destOrd="0" presId="urn:microsoft.com/office/officeart/2005/8/layout/hProcess4"/>
    <dgm:cxn modelId="{6A8FE73C-5C50-4666-9042-9368518398DD}" type="presParOf" srcId="{157DB6C8-C847-4630-8CD2-B65181168465}" destId="{D5F22D27-F04D-48A8-8C4A-0979B8D6A18C}" srcOrd="2" destOrd="0" presId="urn:microsoft.com/office/officeart/2005/8/layout/hProcess4"/>
    <dgm:cxn modelId="{11149C7A-954C-4C42-B4F9-EE8833641EEA}" type="presParOf" srcId="{157DB6C8-C847-4630-8CD2-B65181168465}" destId="{A253E9AF-F018-4ADD-AF65-7F7A5E6D12B3}" srcOrd="3" destOrd="0" presId="urn:microsoft.com/office/officeart/2005/8/layout/hProcess4"/>
    <dgm:cxn modelId="{A0D2D242-98BA-44A0-BA12-2FEA885E09EC}" type="presParOf" srcId="{157DB6C8-C847-4630-8CD2-B65181168465}" destId="{B095A1CC-4593-4F33-80C8-236504B18DE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12372-6852-4412-A1F9-A428E9A1FCB9}"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ru-RU"/>
        </a:p>
      </dgm:t>
    </dgm:pt>
    <dgm:pt modelId="{E9381C95-9295-4490-A762-5DF52787389B}">
      <dgm:prSet custT="1"/>
      <dgm:spPr>
        <a:solidFill>
          <a:srgbClr val="00B0F0"/>
        </a:solidFill>
      </dgm:spPr>
      <dgm:t>
        <a:bodyPr/>
        <a:lstStyle/>
        <a:p>
          <a:r>
            <a:rPr lang="kk-KZ" sz="1600" dirty="0">
              <a:solidFill>
                <a:srgbClr val="000066"/>
              </a:solidFill>
              <a:latin typeface="Times New Roman" panose="02020603050405020304" pitchFamily="18" charset="0"/>
              <a:cs typeface="Times New Roman" panose="02020603050405020304" pitchFamily="18" charset="0"/>
            </a:rPr>
            <a:t>Батысеуропалық тип</a:t>
          </a:r>
          <a:endParaRPr lang="ru-RU" sz="1600" dirty="0">
            <a:solidFill>
              <a:srgbClr val="000066"/>
            </a:solidFill>
            <a:latin typeface="Times New Roman" panose="02020603050405020304" pitchFamily="18" charset="0"/>
            <a:cs typeface="Times New Roman" panose="02020603050405020304" pitchFamily="18" charset="0"/>
          </a:endParaRPr>
        </a:p>
      </dgm:t>
    </dgm:pt>
    <dgm:pt modelId="{59A581E1-936A-4DC1-AF1C-54DD112B76EB}" type="parTrans" cxnId="{E7C871A6-B40D-4C2F-BB6A-594B3AE973A2}">
      <dgm:prSet/>
      <dgm:spPr/>
      <dgm:t>
        <a:bodyPr/>
        <a:lstStyle/>
        <a:p>
          <a:endParaRPr lang="ru-RU"/>
        </a:p>
      </dgm:t>
    </dgm:pt>
    <dgm:pt modelId="{5AA37A57-FD34-4B18-A96A-8A70D0F44B68}" type="sibTrans" cxnId="{E7C871A6-B40D-4C2F-BB6A-594B3AE973A2}">
      <dgm:prSet/>
      <dgm:spPr/>
      <dgm:t>
        <a:bodyPr/>
        <a:lstStyle/>
        <a:p>
          <a:endParaRPr lang="ru-RU"/>
        </a:p>
      </dgm:t>
    </dgm:pt>
    <dgm:pt modelId="{EA0BC51D-A349-4099-824E-5397218493F8}">
      <dgm:prSet custT="1"/>
      <dgm:spPr>
        <a:solidFill>
          <a:srgbClr val="00B0F0"/>
        </a:solidFill>
      </dgm:spPr>
      <dgm:t>
        <a:bodyPr/>
        <a:lstStyle/>
        <a:p>
          <a:r>
            <a:rPr lang="ru-RU" sz="1600" dirty="0">
              <a:solidFill>
                <a:srgbClr val="000066"/>
              </a:solidFill>
              <a:latin typeface="Times New Roman" panose="02020603050405020304" pitchFamily="18" charset="0"/>
              <a:cs typeface="Times New Roman" panose="02020603050405020304" pitchFamily="18" charset="0"/>
            </a:rPr>
            <a:t>Латынамерикалық тип</a:t>
          </a:r>
        </a:p>
      </dgm:t>
    </dgm:pt>
    <dgm:pt modelId="{C01A0D3E-8730-4FB5-9AD3-00373CB18402}" type="parTrans" cxnId="{B77CE6BE-3B7E-4686-87BB-3523A42B716C}">
      <dgm:prSet/>
      <dgm:spPr/>
      <dgm:t>
        <a:bodyPr/>
        <a:lstStyle/>
        <a:p>
          <a:endParaRPr lang="ru-RU"/>
        </a:p>
      </dgm:t>
    </dgm:pt>
    <dgm:pt modelId="{F9905E1C-0A22-449F-8B32-539ECD699D91}" type="sibTrans" cxnId="{B77CE6BE-3B7E-4686-87BB-3523A42B716C}">
      <dgm:prSet/>
      <dgm:spPr/>
      <dgm:t>
        <a:bodyPr/>
        <a:lstStyle/>
        <a:p>
          <a:endParaRPr lang="ru-RU"/>
        </a:p>
      </dgm:t>
    </dgm:pt>
    <dgm:pt modelId="{426A449B-6ED8-4F53-81B0-B9434071F1E5}">
      <dgm:prSet custT="1"/>
      <dgm:spPr>
        <a:solidFill>
          <a:srgbClr val="00B0F0"/>
        </a:solidFill>
      </dgm:spPr>
      <dgm:t>
        <a:bodyPr/>
        <a:lstStyle/>
        <a:p>
          <a:r>
            <a:rPr lang="ru-RU" sz="1600" dirty="0">
              <a:solidFill>
                <a:srgbClr val="000066"/>
              </a:solidFill>
              <a:latin typeface="Times New Roman" panose="02020603050405020304" pitchFamily="18" charset="0"/>
              <a:cs typeface="Times New Roman" panose="02020603050405020304" pitchFamily="18" charset="0"/>
            </a:rPr>
            <a:t>Афроазиялық тип</a:t>
          </a:r>
        </a:p>
      </dgm:t>
    </dgm:pt>
    <dgm:pt modelId="{B394A0AB-1E94-4BA8-91AF-B9AB916E9592}" type="parTrans" cxnId="{6B79B20A-F5C2-4B9E-8BA2-026DE9CBDE0C}">
      <dgm:prSet/>
      <dgm:spPr/>
      <dgm:t>
        <a:bodyPr/>
        <a:lstStyle/>
        <a:p>
          <a:endParaRPr lang="ru-RU"/>
        </a:p>
      </dgm:t>
    </dgm:pt>
    <dgm:pt modelId="{FB9AC30D-F7B0-4353-91BA-A3B72C0EA76F}" type="sibTrans" cxnId="{6B79B20A-F5C2-4B9E-8BA2-026DE9CBDE0C}">
      <dgm:prSet/>
      <dgm:spPr/>
      <dgm:t>
        <a:bodyPr/>
        <a:lstStyle/>
        <a:p>
          <a:endParaRPr lang="ru-RU"/>
        </a:p>
      </dgm:t>
    </dgm:pt>
    <dgm:pt modelId="{802816F7-F2FF-4CA2-B036-073F3C24460F}">
      <dgm:prSet custT="1"/>
      <dgm:spPr>
        <a:solidFill>
          <a:srgbClr val="00B0F0"/>
        </a:solidFill>
      </dgm:spPr>
      <dgm:t>
        <a:bodyPr/>
        <a:lstStyle/>
        <a:p>
          <a:r>
            <a:rPr lang="kk-KZ" sz="1600" dirty="0">
              <a:solidFill>
                <a:srgbClr val="000066"/>
              </a:solidFill>
              <a:latin typeface="Times New Roman" panose="02020603050405020304" pitchFamily="18" charset="0"/>
              <a:cs typeface="Times New Roman" panose="02020603050405020304" pitchFamily="18" charset="0"/>
            </a:rPr>
            <a:t>Солтүстікамерикалық тип</a:t>
          </a:r>
          <a:endParaRPr lang="ru-RU" sz="1600" dirty="0">
            <a:solidFill>
              <a:srgbClr val="000066"/>
            </a:solidFill>
            <a:latin typeface="Times New Roman" panose="02020603050405020304" pitchFamily="18" charset="0"/>
            <a:cs typeface="Times New Roman" panose="02020603050405020304" pitchFamily="18" charset="0"/>
          </a:endParaRPr>
        </a:p>
      </dgm:t>
    </dgm:pt>
    <dgm:pt modelId="{D6BE544F-CF36-486C-B20F-48A1563E65ED}" type="parTrans" cxnId="{38349778-0B7F-4D7D-8990-3878353D2759}">
      <dgm:prSet/>
      <dgm:spPr/>
      <dgm:t>
        <a:bodyPr/>
        <a:lstStyle/>
        <a:p>
          <a:endParaRPr lang="ru-RU"/>
        </a:p>
      </dgm:t>
    </dgm:pt>
    <dgm:pt modelId="{247D2432-B41B-4F34-857F-5C28E455A6C3}" type="sibTrans" cxnId="{38349778-0B7F-4D7D-8990-3878353D2759}">
      <dgm:prSet/>
      <dgm:spPr/>
      <dgm:t>
        <a:bodyPr/>
        <a:lstStyle/>
        <a:p>
          <a:endParaRPr lang="ru-RU"/>
        </a:p>
      </dgm:t>
    </dgm:pt>
    <dgm:pt modelId="{58B48442-B625-4909-91CB-EFEB702ABDD8}">
      <dgm:prSet custT="1"/>
      <dgm:spPr>
        <a:solidFill>
          <a:srgbClr val="00B0F0"/>
        </a:solidFill>
      </dgm:spPr>
      <dgm:t>
        <a:bodyPr/>
        <a:lstStyle/>
        <a:p>
          <a:r>
            <a:rPr lang="ru-RU" sz="1600" dirty="0">
              <a:solidFill>
                <a:srgbClr val="000066"/>
              </a:solidFill>
              <a:latin typeface="Times New Roman" panose="02020603050405020304" pitchFamily="18" charset="0"/>
              <a:cs typeface="Times New Roman" panose="02020603050405020304" pitchFamily="18" charset="0"/>
            </a:rPr>
            <a:t>Отарлықтан кейін қалыптасқан, аралдық федерациялар типі</a:t>
          </a:r>
        </a:p>
      </dgm:t>
    </dgm:pt>
    <dgm:pt modelId="{F242E2FD-4C65-401D-A05A-BCC5015BA810}" type="parTrans" cxnId="{D866F760-9A11-4695-B1FD-750D370ECE9D}">
      <dgm:prSet/>
      <dgm:spPr/>
      <dgm:t>
        <a:bodyPr/>
        <a:lstStyle/>
        <a:p>
          <a:endParaRPr lang="ru-RU"/>
        </a:p>
      </dgm:t>
    </dgm:pt>
    <dgm:pt modelId="{099EE386-8901-496B-A6FF-C8CC305101DB}" type="sibTrans" cxnId="{D866F760-9A11-4695-B1FD-750D370ECE9D}">
      <dgm:prSet/>
      <dgm:spPr/>
      <dgm:t>
        <a:bodyPr/>
        <a:lstStyle/>
        <a:p>
          <a:endParaRPr lang="ru-RU"/>
        </a:p>
      </dgm:t>
    </dgm:pt>
    <dgm:pt modelId="{1BF9CCB5-4A28-425A-B292-8BF7ACC5CEF7}">
      <dgm:prSet custT="1"/>
      <dgm:spPr>
        <a:solidFill>
          <a:srgbClr val="00B0F0"/>
        </a:solidFill>
      </dgm:spPr>
      <dgm:t>
        <a:bodyPr/>
        <a:lstStyle/>
        <a:p>
          <a:r>
            <a:rPr lang="ru-RU" sz="1600" dirty="0">
              <a:solidFill>
                <a:srgbClr val="000066"/>
              </a:solidFill>
              <a:latin typeface="Times New Roman" panose="02020603050405020304" pitchFamily="18" charset="0"/>
              <a:cs typeface="Times New Roman" panose="02020603050405020304" pitchFamily="18" charset="0"/>
            </a:rPr>
            <a:t>Социалистік кезеңнен кейін қалыптасқан тип</a:t>
          </a:r>
        </a:p>
      </dgm:t>
    </dgm:pt>
    <dgm:pt modelId="{EFC94229-AD4E-4741-8804-D595505ACE51}" type="parTrans" cxnId="{19DD9F7F-8219-4FC5-8D76-B6F334A21355}">
      <dgm:prSet/>
      <dgm:spPr/>
      <dgm:t>
        <a:bodyPr/>
        <a:lstStyle/>
        <a:p>
          <a:endParaRPr lang="ru-RU"/>
        </a:p>
      </dgm:t>
    </dgm:pt>
    <dgm:pt modelId="{2E16113A-A45A-4A06-960A-CC48ABE6C30D}" type="sibTrans" cxnId="{19DD9F7F-8219-4FC5-8D76-B6F334A21355}">
      <dgm:prSet/>
      <dgm:spPr/>
      <dgm:t>
        <a:bodyPr/>
        <a:lstStyle/>
        <a:p>
          <a:endParaRPr lang="ru-RU"/>
        </a:p>
      </dgm:t>
    </dgm:pt>
    <dgm:pt modelId="{42D9AEFD-331E-42C8-B1A8-A08972909E0E}" type="pres">
      <dgm:prSet presAssocID="{B8912372-6852-4412-A1F9-A428E9A1FCB9}" presName="Name0" presStyleCnt="0">
        <dgm:presLayoutVars>
          <dgm:chPref val="1"/>
          <dgm:dir/>
          <dgm:animOne val="branch"/>
          <dgm:animLvl val="lvl"/>
          <dgm:resizeHandles/>
        </dgm:presLayoutVars>
      </dgm:prSet>
      <dgm:spPr/>
    </dgm:pt>
    <dgm:pt modelId="{3BF710BD-C2DB-4E02-99FA-1C9C286DFFB5}" type="pres">
      <dgm:prSet presAssocID="{E9381C95-9295-4490-A762-5DF52787389B}" presName="vertOne" presStyleCnt="0"/>
      <dgm:spPr/>
    </dgm:pt>
    <dgm:pt modelId="{AA4F30E4-3454-4A16-951F-E6E07049E56A}" type="pres">
      <dgm:prSet presAssocID="{E9381C95-9295-4490-A762-5DF52787389B}" presName="txOne" presStyleLbl="node0" presStyleIdx="0" presStyleCnt="5" custScaleX="2000000" custScaleY="76545" custLinFactX="525908" custLinFactNeighborX="600000" custLinFactNeighborY="15601">
        <dgm:presLayoutVars>
          <dgm:chPref val="3"/>
        </dgm:presLayoutVars>
      </dgm:prSet>
      <dgm:spPr/>
    </dgm:pt>
    <dgm:pt modelId="{D7693DBD-10BB-42E1-A524-5D30A2218713}" type="pres">
      <dgm:prSet presAssocID="{E9381C95-9295-4490-A762-5DF52787389B}" presName="horzOne" presStyleCnt="0"/>
      <dgm:spPr/>
    </dgm:pt>
    <dgm:pt modelId="{F7A95ACB-AE78-4841-BD42-D92DCAB0E86A}" type="pres">
      <dgm:prSet presAssocID="{5AA37A57-FD34-4B18-A96A-8A70D0F44B68}" presName="sibSpaceOne" presStyleCnt="0"/>
      <dgm:spPr/>
    </dgm:pt>
    <dgm:pt modelId="{CFF24634-A7D3-4719-B548-5E8EA519B7A3}" type="pres">
      <dgm:prSet presAssocID="{58B48442-B625-4909-91CB-EFEB702ABDD8}" presName="vertOne" presStyleCnt="0"/>
      <dgm:spPr/>
    </dgm:pt>
    <dgm:pt modelId="{47202AA3-065D-4182-8F2B-B39EC73110C1}" type="pres">
      <dgm:prSet presAssocID="{58B48442-B625-4909-91CB-EFEB702ABDD8}" presName="txOne" presStyleLbl="node0" presStyleIdx="1" presStyleCnt="5" custScaleX="131240" custScaleY="87181" custLinFactX="22917" custLinFactY="98969" custLinFactNeighborX="100000" custLinFactNeighborY="100000">
        <dgm:presLayoutVars>
          <dgm:chPref val="3"/>
        </dgm:presLayoutVars>
      </dgm:prSet>
      <dgm:spPr/>
    </dgm:pt>
    <dgm:pt modelId="{ED9E205A-9A95-4071-81DF-FDAABADEDE58}" type="pres">
      <dgm:prSet presAssocID="{58B48442-B625-4909-91CB-EFEB702ABDD8}" presName="parTransOne" presStyleCnt="0"/>
      <dgm:spPr/>
    </dgm:pt>
    <dgm:pt modelId="{2BF22ECF-9446-45B1-A59C-A579A9DF1FA3}" type="pres">
      <dgm:prSet presAssocID="{58B48442-B625-4909-91CB-EFEB702ABDD8}" presName="horzOne" presStyleCnt="0"/>
      <dgm:spPr/>
    </dgm:pt>
    <dgm:pt modelId="{7D340794-EF6F-4090-9F73-D6D32F4DB440}" type="pres">
      <dgm:prSet presAssocID="{426A449B-6ED8-4F53-81B0-B9434071F1E5}" presName="vertTwo" presStyleCnt="0"/>
      <dgm:spPr/>
    </dgm:pt>
    <dgm:pt modelId="{40D47106-E992-4A47-8D70-9DF66BCF9AC3}" type="pres">
      <dgm:prSet presAssocID="{426A449B-6ED8-4F53-81B0-B9434071F1E5}" presName="txTwo" presStyleLbl="node2" presStyleIdx="0" presStyleCnt="1" custScaleX="2000000" custScaleY="82309" custLinFactX="-700000" custLinFactNeighborX="-707773" custLinFactNeighborY="-2315">
        <dgm:presLayoutVars>
          <dgm:chPref val="3"/>
        </dgm:presLayoutVars>
      </dgm:prSet>
      <dgm:spPr/>
    </dgm:pt>
    <dgm:pt modelId="{48E0535B-1A49-4B8E-8DD1-AD3E98AAAF0A}" type="pres">
      <dgm:prSet presAssocID="{426A449B-6ED8-4F53-81B0-B9434071F1E5}" presName="horzTwo" presStyleCnt="0"/>
      <dgm:spPr/>
    </dgm:pt>
    <dgm:pt modelId="{756CA454-E740-4E2C-8420-4F6600A0A853}" type="pres">
      <dgm:prSet presAssocID="{099EE386-8901-496B-A6FF-C8CC305101DB}" presName="sibSpaceOne" presStyleCnt="0"/>
      <dgm:spPr/>
    </dgm:pt>
    <dgm:pt modelId="{8B9878D4-1E17-486D-877A-211D75BB5F3D}" type="pres">
      <dgm:prSet presAssocID="{802816F7-F2FF-4CA2-B036-073F3C24460F}" presName="vertOne" presStyleCnt="0"/>
      <dgm:spPr/>
    </dgm:pt>
    <dgm:pt modelId="{87633896-4D25-4701-A32C-9A042A0FC45C}" type="pres">
      <dgm:prSet presAssocID="{802816F7-F2FF-4CA2-B036-073F3C24460F}" presName="txOne" presStyleLbl="node0" presStyleIdx="2" presStyleCnt="5" custScaleX="2000000" custScaleY="71436" custLinFactX="100000" custLinFactNeighborX="105400" custLinFactNeighborY="14543">
        <dgm:presLayoutVars>
          <dgm:chPref val="3"/>
        </dgm:presLayoutVars>
      </dgm:prSet>
      <dgm:spPr/>
    </dgm:pt>
    <dgm:pt modelId="{CC4F62F7-CB30-407B-91B4-EE5F3C92C59C}" type="pres">
      <dgm:prSet presAssocID="{802816F7-F2FF-4CA2-B036-073F3C24460F}" presName="horzOne" presStyleCnt="0"/>
      <dgm:spPr/>
    </dgm:pt>
    <dgm:pt modelId="{0D66A468-0575-480D-95D0-0013450714EC}" type="pres">
      <dgm:prSet presAssocID="{247D2432-B41B-4F34-857F-5C28E455A6C3}" presName="sibSpaceOne" presStyleCnt="0"/>
      <dgm:spPr/>
    </dgm:pt>
    <dgm:pt modelId="{E1E62E6C-372F-4B19-8F93-113CD8C2EC6B}" type="pres">
      <dgm:prSet presAssocID="{EA0BC51D-A349-4099-824E-5397218493F8}" presName="vertOne" presStyleCnt="0"/>
      <dgm:spPr/>
    </dgm:pt>
    <dgm:pt modelId="{422900F7-A537-40E7-BC62-A990FA7E369C}" type="pres">
      <dgm:prSet presAssocID="{EA0BC51D-A349-4099-824E-5397218493F8}" presName="txOne" presStyleLbl="node0" presStyleIdx="3" presStyleCnt="5" custScaleX="2000000" custScaleY="74234" custLinFactX="586299" custLinFactNeighborX="600000" custLinFactNeighborY="16573">
        <dgm:presLayoutVars>
          <dgm:chPref val="3"/>
        </dgm:presLayoutVars>
      </dgm:prSet>
      <dgm:spPr/>
    </dgm:pt>
    <dgm:pt modelId="{B44B9A24-AF78-4149-8207-2F946B5A6E0D}" type="pres">
      <dgm:prSet presAssocID="{EA0BC51D-A349-4099-824E-5397218493F8}" presName="horzOne" presStyleCnt="0"/>
      <dgm:spPr/>
    </dgm:pt>
    <dgm:pt modelId="{2CBECDCF-FE3F-4074-BE76-561047F5EF87}" type="pres">
      <dgm:prSet presAssocID="{F9905E1C-0A22-449F-8B32-539ECD699D91}" presName="sibSpaceOne" presStyleCnt="0"/>
      <dgm:spPr/>
    </dgm:pt>
    <dgm:pt modelId="{9E908662-BCDA-4609-B6EF-8D5903BD5DA6}" type="pres">
      <dgm:prSet presAssocID="{1BF9CCB5-4A28-425A-B292-8BF7ACC5CEF7}" presName="vertOne" presStyleCnt="0"/>
      <dgm:spPr/>
    </dgm:pt>
    <dgm:pt modelId="{FDAAB0A6-0C1E-4DAF-A4DC-6AE6ADBF46E5}" type="pres">
      <dgm:prSet presAssocID="{1BF9CCB5-4A28-425A-B292-8BF7ACC5CEF7}" presName="txOne" presStyleLbl="node0" presStyleIdx="4" presStyleCnt="5" custScaleX="2000000" custScaleY="82611" custLinFactX="-100000" custLinFactY="14167" custLinFactNeighborX="-176049" custLinFactNeighborY="100000">
        <dgm:presLayoutVars>
          <dgm:chPref val="3"/>
        </dgm:presLayoutVars>
      </dgm:prSet>
      <dgm:spPr/>
    </dgm:pt>
    <dgm:pt modelId="{AFB52097-5188-4734-9D36-3DAFC509A942}" type="pres">
      <dgm:prSet presAssocID="{1BF9CCB5-4A28-425A-B292-8BF7ACC5CEF7}" presName="horzOne" presStyleCnt="0"/>
      <dgm:spPr/>
    </dgm:pt>
  </dgm:ptLst>
  <dgm:cxnLst>
    <dgm:cxn modelId="{8593CE08-3FC0-47CE-9169-A3C93A783E8C}" type="presOf" srcId="{E9381C95-9295-4490-A762-5DF52787389B}" destId="{AA4F30E4-3454-4A16-951F-E6E07049E56A}" srcOrd="0" destOrd="0" presId="urn:microsoft.com/office/officeart/2005/8/layout/hierarchy4"/>
    <dgm:cxn modelId="{6B79B20A-F5C2-4B9E-8BA2-026DE9CBDE0C}" srcId="{58B48442-B625-4909-91CB-EFEB702ABDD8}" destId="{426A449B-6ED8-4F53-81B0-B9434071F1E5}" srcOrd="0" destOrd="0" parTransId="{B394A0AB-1E94-4BA8-91AF-B9AB916E9592}" sibTransId="{FB9AC30D-F7B0-4353-91BA-A3B72C0EA76F}"/>
    <dgm:cxn modelId="{0530B45C-CF6F-4726-A701-68F5A16DCC61}" type="presOf" srcId="{B8912372-6852-4412-A1F9-A428E9A1FCB9}" destId="{42D9AEFD-331E-42C8-B1A8-A08972909E0E}" srcOrd="0" destOrd="0" presId="urn:microsoft.com/office/officeart/2005/8/layout/hierarchy4"/>
    <dgm:cxn modelId="{D866F760-9A11-4695-B1FD-750D370ECE9D}" srcId="{B8912372-6852-4412-A1F9-A428E9A1FCB9}" destId="{58B48442-B625-4909-91CB-EFEB702ABDD8}" srcOrd="1" destOrd="0" parTransId="{F242E2FD-4C65-401D-A05A-BCC5015BA810}" sibTransId="{099EE386-8901-496B-A6FF-C8CC305101DB}"/>
    <dgm:cxn modelId="{13CDDB73-E731-4F4B-BCB8-0FB20DBF13EA}" type="presOf" srcId="{426A449B-6ED8-4F53-81B0-B9434071F1E5}" destId="{40D47106-E992-4A47-8D70-9DF66BCF9AC3}" srcOrd="0" destOrd="0" presId="urn:microsoft.com/office/officeart/2005/8/layout/hierarchy4"/>
    <dgm:cxn modelId="{EB1E3175-DED7-4967-8C8D-57CE033352B8}" type="presOf" srcId="{58B48442-B625-4909-91CB-EFEB702ABDD8}" destId="{47202AA3-065D-4182-8F2B-B39EC73110C1}" srcOrd="0" destOrd="0" presId="urn:microsoft.com/office/officeart/2005/8/layout/hierarchy4"/>
    <dgm:cxn modelId="{38349778-0B7F-4D7D-8990-3878353D2759}" srcId="{B8912372-6852-4412-A1F9-A428E9A1FCB9}" destId="{802816F7-F2FF-4CA2-B036-073F3C24460F}" srcOrd="2" destOrd="0" parTransId="{D6BE544F-CF36-486C-B20F-48A1563E65ED}" sibTransId="{247D2432-B41B-4F34-857F-5C28E455A6C3}"/>
    <dgm:cxn modelId="{EB8B335A-91D3-4F0C-9997-6C3135F54EAD}" type="presOf" srcId="{802816F7-F2FF-4CA2-B036-073F3C24460F}" destId="{87633896-4D25-4701-A32C-9A042A0FC45C}" srcOrd="0" destOrd="0" presId="urn:microsoft.com/office/officeart/2005/8/layout/hierarchy4"/>
    <dgm:cxn modelId="{19DD9F7F-8219-4FC5-8D76-B6F334A21355}" srcId="{B8912372-6852-4412-A1F9-A428E9A1FCB9}" destId="{1BF9CCB5-4A28-425A-B292-8BF7ACC5CEF7}" srcOrd="4" destOrd="0" parTransId="{EFC94229-AD4E-4741-8804-D595505ACE51}" sibTransId="{2E16113A-A45A-4A06-960A-CC48ABE6C30D}"/>
    <dgm:cxn modelId="{E7C871A6-B40D-4C2F-BB6A-594B3AE973A2}" srcId="{B8912372-6852-4412-A1F9-A428E9A1FCB9}" destId="{E9381C95-9295-4490-A762-5DF52787389B}" srcOrd="0" destOrd="0" parTransId="{59A581E1-936A-4DC1-AF1C-54DD112B76EB}" sibTransId="{5AA37A57-FD34-4B18-A96A-8A70D0F44B68}"/>
    <dgm:cxn modelId="{B77CE6BE-3B7E-4686-87BB-3523A42B716C}" srcId="{B8912372-6852-4412-A1F9-A428E9A1FCB9}" destId="{EA0BC51D-A349-4099-824E-5397218493F8}" srcOrd="3" destOrd="0" parTransId="{C01A0D3E-8730-4FB5-9AD3-00373CB18402}" sibTransId="{F9905E1C-0A22-449F-8B32-539ECD699D91}"/>
    <dgm:cxn modelId="{2B281BC6-0822-4BF0-BCCC-3AEE8341ABC8}" type="presOf" srcId="{EA0BC51D-A349-4099-824E-5397218493F8}" destId="{422900F7-A537-40E7-BC62-A990FA7E369C}" srcOrd="0" destOrd="0" presId="urn:microsoft.com/office/officeart/2005/8/layout/hierarchy4"/>
    <dgm:cxn modelId="{A7CD4CDE-BFDE-4211-82CC-7756A38CB19D}" type="presOf" srcId="{1BF9CCB5-4A28-425A-B292-8BF7ACC5CEF7}" destId="{FDAAB0A6-0C1E-4DAF-A4DC-6AE6ADBF46E5}" srcOrd="0" destOrd="0" presId="urn:microsoft.com/office/officeart/2005/8/layout/hierarchy4"/>
    <dgm:cxn modelId="{E49EFE80-5F03-402B-97AD-8D4BD29A8356}" type="presParOf" srcId="{42D9AEFD-331E-42C8-B1A8-A08972909E0E}" destId="{3BF710BD-C2DB-4E02-99FA-1C9C286DFFB5}" srcOrd="0" destOrd="0" presId="urn:microsoft.com/office/officeart/2005/8/layout/hierarchy4"/>
    <dgm:cxn modelId="{1BA9733F-3F8A-4BE5-8FE1-0CF488A30098}" type="presParOf" srcId="{3BF710BD-C2DB-4E02-99FA-1C9C286DFFB5}" destId="{AA4F30E4-3454-4A16-951F-E6E07049E56A}" srcOrd="0" destOrd="0" presId="urn:microsoft.com/office/officeart/2005/8/layout/hierarchy4"/>
    <dgm:cxn modelId="{285137FE-4AF8-49D5-8C00-A39EEDD21B0B}" type="presParOf" srcId="{3BF710BD-C2DB-4E02-99FA-1C9C286DFFB5}" destId="{D7693DBD-10BB-42E1-A524-5D30A2218713}" srcOrd="1" destOrd="0" presId="urn:microsoft.com/office/officeart/2005/8/layout/hierarchy4"/>
    <dgm:cxn modelId="{41693333-BD29-4682-A28C-D53BE39791F3}" type="presParOf" srcId="{42D9AEFD-331E-42C8-B1A8-A08972909E0E}" destId="{F7A95ACB-AE78-4841-BD42-D92DCAB0E86A}" srcOrd="1" destOrd="0" presId="urn:microsoft.com/office/officeart/2005/8/layout/hierarchy4"/>
    <dgm:cxn modelId="{FFC0BB6E-E664-4D2B-9EB2-B20AD2D0B383}" type="presParOf" srcId="{42D9AEFD-331E-42C8-B1A8-A08972909E0E}" destId="{CFF24634-A7D3-4719-B548-5E8EA519B7A3}" srcOrd="2" destOrd="0" presId="urn:microsoft.com/office/officeart/2005/8/layout/hierarchy4"/>
    <dgm:cxn modelId="{80D90CE6-3A6C-4A87-B85B-35C26FCCFF7D}" type="presParOf" srcId="{CFF24634-A7D3-4719-B548-5E8EA519B7A3}" destId="{47202AA3-065D-4182-8F2B-B39EC73110C1}" srcOrd="0" destOrd="0" presId="urn:microsoft.com/office/officeart/2005/8/layout/hierarchy4"/>
    <dgm:cxn modelId="{44D39401-A654-496E-AE8F-D6CA4FCF83D7}" type="presParOf" srcId="{CFF24634-A7D3-4719-B548-5E8EA519B7A3}" destId="{ED9E205A-9A95-4071-81DF-FDAABADEDE58}" srcOrd="1" destOrd="0" presId="urn:microsoft.com/office/officeart/2005/8/layout/hierarchy4"/>
    <dgm:cxn modelId="{4263576B-DB10-4DBF-BEA3-7CE0D22CEE1E}" type="presParOf" srcId="{CFF24634-A7D3-4719-B548-5E8EA519B7A3}" destId="{2BF22ECF-9446-45B1-A59C-A579A9DF1FA3}" srcOrd="2" destOrd="0" presId="urn:microsoft.com/office/officeart/2005/8/layout/hierarchy4"/>
    <dgm:cxn modelId="{3E033E3A-440D-4470-A2FD-F222ECD8851D}" type="presParOf" srcId="{2BF22ECF-9446-45B1-A59C-A579A9DF1FA3}" destId="{7D340794-EF6F-4090-9F73-D6D32F4DB440}" srcOrd="0" destOrd="0" presId="urn:microsoft.com/office/officeart/2005/8/layout/hierarchy4"/>
    <dgm:cxn modelId="{01398187-0E9B-4E75-AB0F-735916DB2E15}" type="presParOf" srcId="{7D340794-EF6F-4090-9F73-D6D32F4DB440}" destId="{40D47106-E992-4A47-8D70-9DF66BCF9AC3}" srcOrd="0" destOrd="0" presId="urn:microsoft.com/office/officeart/2005/8/layout/hierarchy4"/>
    <dgm:cxn modelId="{3D340B53-B37C-488C-BEBF-B6FF481593FE}" type="presParOf" srcId="{7D340794-EF6F-4090-9F73-D6D32F4DB440}" destId="{48E0535B-1A49-4B8E-8DD1-AD3E98AAAF0A}" srcOrd="1" destOrd="0" presId="urn:microsoft.com/office/officeart/2005/8/layout/hierarchy4"/>
    <dgm:cxn modelId="{25DEA499-5AE9-4A48-A2AD-7C7C39AFF004}" type="presParOf" srcId="{42D9AEFD-331E-42C8-B1A8-A08972909E0E}" destId="{756CA454-E740-4E2C-8420-4F6600A0A853}" srcOrd="3" destOrd="0" presId="urn:microsoft.com/office/officeart/2005/8/layout/hierarchy4"/>
    <dgm:cxn modelId="{8FE0E86D-4B6E-4A53-9A5C-8DBC35E30F1B}" type="presParOf" srcId="{42D9AEFD-331E-42C8-B1A8-A08972909E0E}" destId="{8B9878D4-1E17-486D-877A-211D75BB5F3D}" srcOrd="4" destOrd="0" presId="urn:microsoft.com/office/officeart/2005/8/layout/hierarchy4"/>
    <dgm:cxn modelId="{75440601-9C98-4D8E-8A91-4414ECAE2829}" type="presParOf" srcId="{8B9878D4-1E17-486D-877A-211D75BB5F3D}" destId="{87633896-4D25-4701-A32C-9A042A0FC45C}" srcOrd="0" destOrd="0" presId="urn:microsoft.com/office/officeart/2005/8/layout/hierarchy4"/>
    <dgm:cxn modelId="{8A2658D3-5A16-46F1-8652-EEFDB03D75C1}" type="presParOf" srcId="{8B9878D4-1E17-486D-877A-211D75BB5F3D}" destId="{CC4F62F7-CB30-407B-91B4-EE5F3C92C59C}" srcOrd="1" destOrd="0" presId="urn:microsoft.com/office/officeart/2005/8/layout/hierarchy4"/>
    <dgm:cxn modelId="{7149E983-5947-4EF2-8830-05EC6893612B}" type="presParOf" srcId="{42D9AEFD-331E-42C8-B1A8-A08972909E0E}" destId="{0D66A468-0575-480D-95D0-0013450714EC}" srcOrd="5" destOrd="0" presId="urn:microsoft.com/office/officeart/2005/8/layout/hierarchy4"/>
    <dgm:cxn modelId="{4A013979-502E-4661-942D-3190CC7FA46D}" type="presParOf" srcId="{42D9AEFD-331E-42C8-B1A8-A08972909E0E}" destId="{E1E62E6C-372F-4B19-8F93-113CD8C2EC6B}" srcOrd="6" destOrd="0" presId="urn:microsoft.com/office/officeart/2005/8/layout/hierarchy4"/>
    <dgm:cxn modelId="{03CDCA7E-4B9B-47E3-BC55-8F756E3374E0}" type="presParOf" srcId="{E1E62E6C-372F-4B19-8F93-113CD8C2EC6B}" destId="{422900F7-A537-40E7-BC62-A990FA7E369C}" srcOrd="0" destOrd="0" presId="urn:microsoft.com/office/officeart/2005/8/layout/hierarchy4"/>
    <dgm:cxn modelId="{019B3C4E-5712-40E9-8990-B5326D657FD5}" type="presParOf" srcId="{E1E62E6C-372F-4B19-8F93-113CD8C2EC6B}" destId="{B44B9A24-AF78-4149-8207-2F946B5A6E0D}" srcOrd="1" destOrd="0" presId="urn:microsoft.com/office/officeart/2005/8/layout/hierarchy4"/>
    <dgm:cxn modelId="{AD795E55-94E5-4103-9B36-0404D25BE3D3}" type="presParOf" srcId="{42D9AEFD-331E-42C8-B1A8-A08972909E0E}" destId="{2CBECDCF-FE3F-4074-BE76-561047F5EF87}" srcOrd="7" destOrd="0" presId="urn:microsoft.com/office/officeart/2005/8/layout/hierarchy4"/>
    <dgm:cxn modelId="{0D64F741-B10A-4E63-8C70-69CF844E0FBA}" type="presParOf" srcId="{42D9AEFD-331E-42C8-B1A8-A08972909E0E}" destId="{9E908662-BCDA-4609-B6EF-8D5903BD5DA6}" srcOrd="8" destOrd="0" presId="urn:microsoft.com/office/officeart/2005/8/layout/hierarchy4"/>
    <dgm:cxn modelId="{9112912C-EC95-4431-B408-BF6892C09FD8}" type="presParOf" srcId="{9E908662-BCDA-4609-B6EF-8D5903BD5DA6}" destId="{FDAAB0A6-0C1E-4DAF-A4DC-6AE6ADBF46E5}" srcOrd="0" destOrd="0" presId="urn:microsoft.com/office/officeart/2005/8/layout/hierarchy4"/>
    <dgm:cxn modelId="{94D189EC-E0BF-4399-90CE-5210B464CC50}" type="presParOf" srcId="{9E908662-BCDA-4609-B6EF-8D5903BD5DA6}" destId="{AFB52097-5188-4734-9D36-3DAFC509A9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B2EE3-E1BA-4EC5-AD78-2E7C01299E8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ru-RU"/>
        </a:p>
      </dgm:t>
    </dgm:pt>
    <dgm:pt modelId="{64057DD7-2102-427E-8294-36FE5880283B}">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Абхазия (Көптеген мемлекеттер оны Грузияның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B8D590CB-0330-430C-81F7-E0B7D705846B}" type="parTrans" cxnId="{DB636A7F-1BFB-40B2-8034-97400D60222D}">
      <dgm:prSet/>
      <dgm:spPr/>
      <dgm:t>
        <a:bodyPr/>
        <a:lstStyle/>
        <a:p>
          <a:endParaRPr lang="ru-RU"/>
        </a:p>
      </dgm:t>
    </dgm:pt>
    <dgm:pt modelId="{D69C188C-B742-4114-9BB5-9111DD00AF5B}" type="sibTrans" cxnId="{DB636A7F-1BFB-40B2-8034-97400D60222D}">
      <dgm:prSet/>
      <dgm:spPr/>
      <dgm:t>
        <a:bodyPr/>
        <a:lstStyle/>
        <a:p>
          <a:endParaRPr lang="ru-RU"/>
        </a:p>
      </dgm:t>
    </dgm:pt>
    <dgm:pt modelId="{B08AB09D-11AF-4D36-9432-3D8730B1EE46}">
      <dgm:prSet custT="1"/>
      <dgm:spPr/>
      <dgm:t>
        <a:bodyPr/>
        <a:lstStyle/>
        <a:p>
          <a:r>
            <a:rPr lang="ru-RU" sz="1400" dirty="0">
              <a:solidFill>
                <a:srgbClr val="002060"/>
              </a:solidFill>
              <a:latin typeface="Times New Roman" panose="02020603050405020304" pitchFamily="18" charset="0"/>
              <a:cs typeface="Times New Roman" panose="02020603050405020304" pitchFamily="18" charset="0"/>
            </a:rPr>
            <a:t> Вазиристан (</a:t>
          </a:r>
          <a:r>
            <a:rPr lang="kk-KZ" sz="1400" dirty="0">
              <a:solidFill>
                <a:srgbClr val="002060"/>
              </a:solidFill>
              <a:latin typeface="Times New Roman" panose="02020603050405020304" pitchFamily="18" charset="0"/>
              <a:cs typeface="Times New Roman" panose="02020603050405020304" pitchFamily="18" charset="0"/>
            </a:rPr>
            <a:t>ресми түрде</a:t>
          </a:r>
          <a:r>
            <a:rPr lang="ru-RU" sz="1400" dirty="0">
              <a:solidFill>
                <a:srgbClr val="002060"/>
              </a:solidFill>
              <a:latin typeface="Times New Roman" panose="02020603050405020304" pitchFamily="18" charset="0"/>
              <a:cs typeface="Times New Roman" panose="02020603050405020304" pitchFamily="18" charset="0"/>
            </a:rPr>
            <a:t> — </a:t>
          </a:r>
          <a:r>
            <a:rPr lang="kk-KZ" sz="1400" dirty="0">
              <a:solidFill>
                <a:srgbClr val="002060"/>
              </a:solidFill>
              <a:latin typeface="Times New Roman" panose="02020603050405020304" pitchFamily="18" charset="0"/>
              <a:cs typeface="Times New Roman" panose="02020603050405020304" pitchFamily="18" charset="0"/>
            </a:rPr>
            <a:t>Пәкстанның бөлігі</a:t>
          </a:r>
          <a:r>
            <a:rPr lang="ru-RU" sz="1400" dirty="0">
              <a:solidFill>
                <a:srgbClr val="002060"/>
              </a:solidFill>
              <a:latin typeface="Times New Roman" panose="02020603050405020304" pitchFamily="18" charset="0"/>
              <a:cs typeface="Times New Roman" panose="02020603050405020304" pitchFamily="18" charset="0"/>
            </a:rPr>
            <a:t>)</a:t>
          </a:r>
        </a:p>
      </dgm:t>
    </dgm:pt>
    <dgm:pt modelId="{4F87AC1C-597D-434E-9751-FF4D7F85BE3F}" type="parTrans" cxnId="{C1EB780E-5014-42D0-AFA9-E3F99E74916E}">
      <dgm:prSet/>
      <dgm:spPr/>
      <dgm:t>
        <a:bodyPr/>
        <a:lstStyle/>
        <a:p>
          <a:endParaRPr lang="ru-RU"/>
        </a:p>
      </dgm:t>
    </dgm:pt>
    <dgm:pt modelId="{62A397CF-AEDB-4E4E-B105-631B6B2963C5}" type="sibTrans" cxnId="{C1EB780E-5014-42D0-AFA9-E3F99E74916E}">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A3F7423F-EE35-4D8B-9E6C-818BBD2F66F8}">
      <dgm:prSet custT="1"/>
      <dgm:spPr/>
      <dgm:t>
        <a:bodyPr/>
        <a:lstStyle/>
        <a:p>
          <a:r>
            <a:rPr lang="kk-KZ" sz="1400">
              <a:solidFill>
                <a:srgbClr val="002060"/>
              </a:solidFill>
              <a:latin typeface="Times New Roman" panose="02020603050405020304" pitchFamily="18" charset="0"/>
              <a:cs typeface="Times New Roman" panose="02020603050405020304" pitchFamily="18" charset="0"/>
            </a:rPr>
            <a:t>Галмудуг (ресми түрде —Сомалидің бөлігі)</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69EDC524-A635-466E-BCD0-02BA7C17CAE4}" type="parTrans" cxnId="{AF381053-A636-46FB-9608-47FBC7819CE5}">
      <dgm:prSet/>
      <dgm:spPr/>
      <dgm:t>
        <a:bodyPr/>
        <a:lstStyle/>
        <a:p>
          <a:endParaRPr lang="ru-RU"/>
        </a:p>
      </dgm:t>
    </dgm:pt>
    <dgm:pt modelId="{1FA3993E-6C45-49EC-A387-1F7E7FC4F93E}" type="sibTrans" cxnId="{AF381053-A636-46FB-9608-47FBC7819CE5}">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5CE76339-1FF2-4804-965B-E938966BCC57}">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Косово (Көптеген мемлекеттер оны Сербияның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8D9CDCA5-A13A-4DD3-B90D-25F4AB726FC0}" type="parTrans" cxnId="{BC666028-390F-4C22-B564-60FEC2646FCC}">
      <dgm:prSet/>
      <dgm:spPr/>
      <dgm:t>
        <a:bodyPr/>
        <a:lstStyle/>
        <a:p>
          <a:endParaRPr lang="ru-RU"/>
        </a:p>
      </dgm:t>
    </dgm:pt>
    <dgm:pt modelId="{046D15E1-3E0C-4246-A0D8-249F7B145E3F}" type="sibTrans" cxnId="{BC666028-390F-4C22-B564-60FEC2646FCC}">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F5B173EF-0FBE-4459-9AD7-DFFFC0DD8025}">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Таулы-Карабах Республикасы (Көптеген мемлекеттер оны Әзірбайжанның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D77B713E-796B-4162-89C0-60E3E862D8A3}" type="parTrans" cxnId="{22A1A310-08CB-4BF1-A8C9-8DB4C110A3EB}">
      <dgm:prSet/>
      <dgm:spPr/>
      <dgm:t>
        <a:bodyPr/>
        <a:lstStyle/>
        <a:p>
          <a:endParaRPr lang="ru-RU"/>
        </a:p>
      </dgm:t>
    </dgm:pt>
    <dgm:pt modelId="{1BEEB9F1-F5E8-48DB-962F-7772341F9085}" type="sibTrans" cxnId="{22A1A310-08CB-4BF1-A8C9-8DB4C110A3EB}">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E9BE2293-02BA-426E-A7F9-2EE95311DF6F}">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Приднестровье (Көптеген мемлекеттер оны Молдавияның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E17104E6-AC18-44B1-926A-BAB333B3E7A5}" type="parTrans" cxnId="{4D414130-0C8C-4EC3-8D20-CF14A2432DB4}">
      <dgm:prSet/>
      <dgm:spPr/>
      <dgm:t>
        <a:bodyPr/>
        <a:lstStyle/>
        <a:p>
          <a:endParaRPr lang="ru-RU"/>
        </a:p>
      </dgm:t>
    </dgm:pt>
    <dgm:pt modelId="{3C6F4EF2-743E-4FDE-9EE5-340E8BDF6ABD}" type="sibTrans" cxnId="{4D414130-0C8C-4EC3-8D20-CF14A2432DB4}">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A2D47D0D-AB96-469F-8E2F-ABCD564C1CF7}">
      <dgm:prSet custT="1"/>
      <dgm:spPr/>
      <dgm:t>
        <a:bodyPr/>
        <a:lstStyle/>
        <a:p>
          <a:r>
            <a:rPr lang="kk-KZ" sz="1400">
              <a:solidFill>
                <a:srgbClr val="002060"/>
              </a:solidFill>
              <a:latin typeface="Times New Roman" panose="02020603050405020304" pitchFamily="18" charset="0"/>
              <a:cs typeface="Times New Roman" panose="02020603050405020304" pitchFamily="18" charset="0"/>
            </a:rPr>
            <a:t>Пунтленд (ресми түрде—Сомалидің бөлігі)</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FA38A594-E3E1-4633-9481-7D0DB0CDBEF2}" type="parTrans" cxnId="{662BB6C7-A4DC-44F6-BF72-2F1162287DBA}">
      <dgm:prSet/>
      <dgm:spPr/>
      <dgm:t>
        <a:bodyPr/>
        <a:lstStyle/>
        <a:p>
          <a:endParaRPr lang="ru-RU"/>
        </a:p>
      </dgm:t>
    </dgm:pt>
    <dgm:pt modelId="{40C4DFED-82E9-494D-9CDB-969D7F0F70FF}" type="sibTrans" cxnId="{662BB6C7-A4DC-44F6-BF72-2F1162287DBA}">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8D0449D9-303B-4377-98D1-C22CAD0C035C}">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Солтүстік Кипр Түрік Республикасы (Көптеген мемлекеттер оны Кипрдің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2B61F83F-3D6F-4902-BA63-2E66BD3301D0}" type="parTrans" cxnId="{59521416-6B16-4818-920E-4357B930014F}">
      <dgm:prSet/>
      <dgm:spPr/>
      <dgm:t>
        <a:bodyPr/>
        <a:lstStyle/>
        <a:p>
          <a:endParaRPr lang="ru-RU"/>
        </a:p>
      </dgm:t>
    </dgm:pt>
    <dgm:pt modelId="{3CA5E375-6AE6-46F7-BDAD-32523166EFBF}" type="sibTrans" cxnId="{59521416-6B16-4818-920E-4357B930014F}">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2E64BF64-005D-4206-9A4F-60AB091CBB26}">
      <dgm:prSet custT="1"/>
      <dgm:spPr/>
      <dgm:t>
        <a:bodyPr/>
        <a:lstStyle/>
        <a:p>
          <a:r>
            <a:rPr lang="ru-RU" sz="1400" dirty="0">
              <a:solidFill>
                <a:srgbClr val="002060"/>
              </a:solidFill>
              <a:latin typeface="Times New Roman" panose="02020603050405020304" pitchFamily="18" charset="0"/>
              <a:cs typeface="Times New Roman" panose="02020603050405020304" pitchFamily="18" charset="0"/>
            </a:rPr>
            <a:t>Сомалиленд (</a:t>
          </a:r>
          <a:r>
            <a:rPr lang="kk-KZ" sz="1400" dirty="0">
              <a:solidFill>
                <a:srgbClr val="002060"/>
              </a:solidFill>
              <a:latin typeface="Times New Roman" panose="02020603050405020304" pitchFamily="18" charset="0"/>
              <a:cs typeface="Times New Roman" panose="02020603050405020304" pitchFamily="18" charset="0"/>
            </a:rPr>
            <a:t>ресми түрде</a:t>
          </a:r>
          <a:r>
            <a:rPr lang="ru-RU" sz="1400" dirty="0">
              <a:solidFill>
                <a:srgbClr val="002060"/>
              </a:solidFill>
              <a:latin typeface="Times New Roman" panose="02020603050405020304" pitchFamily="18" charset="0"/>
              <a:cs typeface="Times New Roman" panose="02020603050405020304" pitchFamily="18" charset="0"/>
            </a:rPr>
            <a:t> — Сомали</a:t>
          </a:r>
          <a:r>
            <a:rPr lang="kk-KZ" sz="1400" dirty="0">
              <a:solidFill>
                <a:srgbClr val="002060"/>
              </a:solidFill>
              <a:latin typeface="Times New Roman" panose="02020603050405020304" pitchFamily="18" charset="0"/>
              <a:cs typeface="Times New Roman" panose="02020603050405020304" pitchFamily="18" charset="0"/>
            </a:rPr>
            <a:t>дің бөлігі</a:t>
          </a:r>
          <a:r>
            <a:rPr lang="ru-RU" sz="1400" dirty="0">
              <a:solidFill>
                <a:srgbClr val="002060"/>
              </a:solidFill>
              <a:latin typeface="Times New Roman" panose="02020603050405020304" pitchFamily="18" charset="0"/>
              <a:cs typeface="Times New Roman" panose="02020603050405020304" pitchFamily="18" charset="0"/>
            </a:rPr>
            <a:t>)</a:t>
          </a:r>
        </a:p>
      </dgm:t>
    </dgm:pt>
    <dgm:pt modelId="{73ED51E7-F188-46E5-8330-D07C7C7AAD1D}" type="parTrans" cxnId="{024EF57E-1B48-41FF-9238-AC52AF863AEE}">
      <dgm:prSet/>
      <dgm:spPr/>
      <dgm:t>
        <a:bodyPr/>
        <a:lstStyle/>
        <a:p>
          <a:endParaRPr lang="ru-RU"/>
        </a:p>
      </dgm:t>
    </dgm:pt>
    <dgm:pt modelId="{27B62BD5-B33C-4CD3-9248-83F4BDABD3DD}" type="sibTrans" cxnId="{024EF57E-1B48-41FF-9238-AC52AF863AEE}">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5B8A4A6F-A410-463F-9302-F5B98C3C2D14}">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Тайвань (Көптеген мемлекеттер оны Қытайдың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0C159837-C73D-4F6B-8ED9-F62685EBB3C5}" type="parTrans" cxnId="{98C47F88-BDED-4677-8C18-A76672C92D80}">
      <dgm:prSet/>
      <dgm:spPr/>
      <dgm:t>
        <a:bodyPr/>
        <a:lstStyle/>
        <a:p>
          <a:endParaRPr lang="ru-RU"/>
        </a:p>
      </dgm:t>
    </dgm:pt>
    <dgm:pt modelId="{20F8E17B-D3CD-43EB-95A5-188215939B13}" type="sibTrans" cxnId="{98C47F88-BDED-4677-8C18-A76672C92D80}">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3C126824-E239-4FBE-85DC-F4445023F560}">
      <dgm:prSet custT="1"/>
      <dgm:spPr/>
      <dgm:t>
        <a:bodyPr/>
        <a:lstStyle/>
        <a:p>
          <a:r>
            <a:rPr lang="kk-KZ" sz="1400">
              <a:solidFill>
                <a:srgbClr val="002060"/>
              </a:solidFill>
              <a:latin typeface="Times New Roman" panose="02020603050405020304" pitchFamily="18" charset="0"/>
              <a:cs typeface="Times New Roman" panose="02020603050405020304" pitchFamily="18" charset="0"/>
            </a:rPr>
            <a:t>Тамил-Илам (ресми түрде Шри-Ланканың бөлігі болып есептеледі)</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01913E4D-9757-49F7-A3D4-5D373381FD08}" type="parTrans" cxnId="{DA52C7EC-2991-4A9B-BE16-2F921B708C5B}">
      <dgm:prSet/>
      <dgm:spPr/>
      <dgm:t>
        <a:bodyPr/>
        <a:lstStyle/>
        <a:p>
          <a:endParaRPr lang="ru-RU"/>
        </a:p>
      </dgm:t>
    </dgm:pt>
    <dgm:pt modelId="{947C0A13-976C-4BDC-8226-D1E98CA21514}" type="sibTrans" cxnId="{DA52C7EC-2991-4A9B-BE16-2F921B708C5B}">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739AC841-A1E3-42AF-A0D8-43AAA1974531}">
      <dgm:prSet custT="1"/>
      <dgm:spPr/>
      <dgm:t>
        <a:bodyPr/>
        <a:lstStyle/>
        <a:p>
          <a:r>
            <a:rPr lang="kk-KZ" sz="1400" dirty="0">
              <a:solidFill>
                <a:srgbClr val="002060"/>
              </a:solidFill>
              <a:latin typeface="Times New Roman" panose="02020603050405020304" pitchFamily="18" charset="0"/>
              <a:cs typeface="Times New Roman" panose="02020603050405020304" pitchFamily="18" charset="0"/>
            </a:rPr>
            <a:t>Оңтүстік Осетия (Көптеген мемлекеттер оны Грузияның бір бөлігі ретінде қарастырады)</a:t>
          </a:r>
          <a:endParaRPr lang="ru-RU" sz="1400" dirty="0">
            <a:solidFill>
              <a:srgbClr val="002060"/>
            </a:solidFill>
            <a:latin typeface="Times New Roman" panose="02020603050405020304" pitchFamily="18" charset="0"/>
            <a:cs typeface="Times New Roman" panose="02020603050405020304" pitchFamily="18" charset="0"/>
          </a:endParaRPr>
        </a:p>
      </dgm:t>
    </dgm:pt>
    <dgm:pt modelId="{D40F398B-936C-4CC0-9C46-5323D85424B6}" type="parTrans" cxnId="{3F09BC2D-FA69-4C1B-8195-C1A52EBA9063}">
      <dgm:prSet/>
      <dgm:spPr/>
      <dgm:t>
        <a:bodyPr/>
        <a:lstStyle/>
        <a:p>
          <a:endParaRPr lang="ru-RU"/>
        </a:p>
      </dgm:t>
    </dgm:pt>
    <dgm:pt modelId="{A12FD159-1EBC-4A8A-BD40-A7D037CDF71E}" type="sibTrans" cxnId="{3F09BC2D-FA69-4C1B-8195-C1A52EBA9063}">
      <dgm:prSet/>
      <dgm:spPr/>
      <dgm:t>
        <a:bodyPr/>
        <a:lstStyle/>
        <a:p>
          <a:endParaRPr lang="ru-RU" sz="1400">
            <a:solidFill>
              <a:srgbClr val="002060"/>
            </a:solidFill>
            <a:latin typeface="Times New Roman" panose="02020603050405020304" pitchFamily="18" charset="0"/>
            <a:cs typeface="Times New Roman" panose="02020603050405020304" pitchFamily="18" charset="0"/>
          </a:endParaRPr>
        </a:p>
      </dgm:t>
    </dgm:pt>
    <dgm:pt modelId="{5385E7EF-AAE4-4B4E-B745-12FFD0EBBA3E}" type="pres">
      <dgm:prSet presAssocID="{A0DB2EE3-E1BA-4EC5-AD78-2E7C01299E83}" presName="Name0" presStyleCnt="0">
        <dgm:presLayoutVars>
          <dgm:dir/>
          <dgm:resizeHandles/>
        </dgm:presLayoutVars>
      </dgm:prSet>
      <dgm:spPr/>
    </dgm:pt>
    <dgm:pt modelId="{4669C7E1-D084-4CB7-91B3-9D886135AF90}" type="pres">
      <dgm:prSet presAssocID="{739AC841-A1E3-42AF-A0D8-43AAA1974531}" presName="compNode" presStyleCnt="0"/>
      <dgm:spPr/>
    </dgm:pt>
    <dgm:pt modelId="{B293D356-1130-45BE-9C05-EB9D53C5A76C}" type="pres">
      <dgm:prSet presAssocID="{739AC841-A1E3-42AF-A0D8-43AAA1974531}" presName="dummyConnPt" presStyleCnt="0"/>
      <dgm:spPr/>
    </dgm:pt>
    <dgm:pt modelId="{D013F5B6-C56F-45B6-8658-18577756E253}" type="pres">
      <dgm:prSet presAssocID="{739AC841-A1E3-42AF-A0D8-43AAA1974531}" presName="node" presStyleLbl="node1" presStyleIdx="0" presStyleCnt="12" custScaleX="151036">
        <dgm:presLayoutVars>
          <dgm:bulletEnabled val="1"/>
        </dgm:presLayoutVars>
      </dgm:prSet>
      <dgm:spPr/>
    </dgm:pt>
    <dgm:pt modelId="{180080CF-C8D0-4E6A-A0CB-831F533FF523}" type="pres">
      <dgm:prSet presAssocID="{A12FD159-1EBC-4A8A-BD40-A7D037CDF71E}" presName="sibTrans" presStyleLbl="bgSibTrans2D1" presStyleIdx="0" presStyleCnt="11"/>
      <dgm:spPr/>
    </dgm:pt>
    <dgm:pt modelId="{52F8ACD6-E9BA-4392-B6F1-D040EFF79C47}" type="pres">
      <dgm:prSet presAssocID="{3C126824-E239-4FBE-85DC-F4445023F560}" presName="compNode" presStyleCnt="0"/>
      <dgm:spPr/>
    </dgm:pt>
    <dgm:pt modelId="{40531E7D-E053-4566-9445-5CC820DF0071}" type="pres">
      <dgm:prSet presAssocID="{3C126824-E239-4FBE-85DC-F4445023F560}" presName="dummyConnPt" presStyleCnt="0"/>
      <dgm:spPr/>
    </dgm:pt>
    <dgm:pt modelId="{5C59B81F-4BF8-4246-9E24-52B946EF7649}" type="pres">
      <dgm:prSet presAssocID="{3C126824-E239-4FBE-85DC-F4445023F560}" presName="node" presStyleLbl="node1" presStyleIdx="1" presStyleCnt="12" custScaleX="147139">
        <dgm:presLayoutVars>
          <dgm:bulletEnabled val="1"/>
        </dgm:presLayoutVars>
      </dgm:prSet>
      <dgm:spPr/>
    </dgm:pt>
    <dgm:pt modelId="{86CFC443-6229-4F95-9CA9-C6FAEC6CC2CF}" type="pres">
      <dgm:prSet presAssocID="{947C0A13-976C-4BDC-8226-D1E98CA21514}" presName="sibTrans" presStyleLbl="bgSibTrans2D1" presStyleIdx="1" presStyleCnt="11"/>
      <dgm:spPr/>
    </dgm:pt>
    <dgm:pt modelId="{C5554CF5-ADC7-4DCD-B324-64E21464BF86}" type="pres">
      <dgm:prSet presAssocID="{5B8A4A6F-A410-463F-9302-F5B98C3C2D14}" presName="compNode" presStyleCnt="0"/>
      <dgm:spPr/>
    </dgm:pt>
    <dgm:pt modelId="{26EB14DF-9D41-4E6F-9236-4382BD4F1EBB}" type="pres">
      <dgm:prSet presAssocID="{5B8A4A6F-A410-463F-9302-F5B98C3C2D14}" presName="dummyConnPt" presStyleCnt="0"/>
      <dgm:spPr/>
    </dgm:pt>
    <dgm:pt modelId="{6704DE28-4AF8-4EFE-A598-04F7EEE3BEDF}" type="pres">
      <dgm:prSet presAssocID="{5B8A4A6F-A410-463F-9302-F5B98C3C2D14}" presName="node" presStyleLbl="node1" presStyleIdx="2" presStyleCnt="12" custScaleX="130574">
        <dgm:presLayoutVars>
          <dgm:bulletEnabled val="1"/>
        </dgm:presLayoutVars>
      </dgm:prSet>
      <dgm:spPr/>
    </dgm:pt>
    <dgm:pt modelId="{E5BF51FF-862B-4760-B85D-1AF2F8D3E612}" type="pres">
      <dgm:prSet presAssocID="{20F8E17B-D3CD-43EB-95A5-188215939B13}" presName="sibTrans" presStyleLbl="bgSibTrans2D1" presStyleIdx="2" presStyleCnt="11"/>
      <dgm:spPr/>
    </dgm:pt>
    <dgm:pt modelId="{699F1D3C-5FA8-44E5-A17A-3854441ECE72}" type="pres">
      <dgm:prSet presAssocID="{2E64BF64-005D-4206-9A4F-60AB091CBB26}" presName="compNode" presStyleCnt="0"/>
      <dgm:spPr/>
    </dgm:pt>
    <dgm:pt modelId="{F97B26E4-73C5-438A-BCFB-619AE1CEE363}" type="pres">
      <dgm:prSet presAssocID="{2E64BF64-005D-4206-9A4F-60AB091CBB26}" presName="dummyConnPt" presStyleCnt="0"/>
      <dgm:spPr/>
    </dgm:pt>
    <dgm:pt modelId="{AACBC92D-BA59-4920-A104-38AD2C688387}" type="pres">
      <dgm:prSet presAssocID="{2E64BF64-005D-4206-9A4F-60AB091CBB26}" presName="node" presStyleLbl="node1" presStyleIdx="3" presStyleCnt="12" custScaleX="136421">
        <dgm:presLayoutVars>
          <dgm:bulletEnabled val="1"/>
        </dgm:presLayoutVars>
      </dgm:prSet>
      <dgm:spPr/>
    </dgm:pt>
    <dgm:pt modelId="{896CF8A6-DF9D-41F9-ADF0-481885B58B65}" type="pres">
      <dgm:prSet presAssocID="{27B62BD5-B33C-4CD3-9248-83F4BDABD3DD}" presName="sibTrans" presStyleLbl="bgSibTrans2D1" presStyleIdx="3" presStyleCnt="11"/>
      <dgm:spPr/>
    </dgm:pt>
    <dgm:pt modelId="{AA67C213-F495-4013-8C2E-9CD39B0481B3}" type="pres">
      <dgm:prSet presAssocID="{8D0449D9-303B-4377-98D1-C22CAD0C035C}" presName="compNode" presStyleCnt="0"/>
      <dgm:spPr/>
    </dgm:pt>
    <dgm:pt modelId="{BCA071BE-9686-486A-B673-94FF2AA218FB}" type="pres">
      <dgm:prSet presAssocID="{8D0449D9-303B-4377-98D1-C22CAD0C035C}" presName="dummyConnPt" presStyleCnt="0"/>
      <dgm:spPr/>
    </dgm:pt>
    <dgm:pt modelId="{1DD3C3EC-EB09-455B-90B8-76F5C6B55272}" type="pres">
      <dgm:prSet presAssocID="{8D0449D9-303B-4377-98D1-C22CAD0C035C}" presName="node" presStyleLbl="node1" presStyleIdx="4" presStyleCnt="12" custScaleX="122166">
        <dgm:presLayoutVars>
          <dgm:bulletEnabled val="1"/>
        </dgm:presLayoutVars>
      </dgm:prSet>
      <dgm:spPr/>
    </dgm:pt>
    <dgm:pt modelId="{D9AFA189-6D4B-4741-92AC-6F3603875271}" type="pres">
      <dgm:prSet presAssocID="{3CA5E375-6AE6-46F7-BDAD-32523166EFBF}" presName="sibTrans" presStyleLbl="bgSibTrans2D1" presStyleIdx="4" presStyleCnt="11"/>
      <dgm:spPr/>
    </dgm:pt>
    <dgm:pt modelId="{B874D049-99F7-40EC-862D-4C086873DC1B}" type="pres">
      <dgm:prSet presAssocID="{A2D47D0D-AB96-469F-8E2F-ABCD564C1CF7}" presName="compNode" presStyleCnt="0"/>
      <dgm:spPr/>
    </dgm:pt>
    <dgm:pt modelId="{A9A1FE23-DD56-450D-A359-325986DD8C1B}" type="pres">
      <dgm:prSet presAssocID="{A2D47D0D-AB96-469F-8E2F-ABCD564C1CF7}" presName="dummyConnPt" presStyleCnt="0"/>
      <dgm:spPr/>
    </dgm:pt>
    <dgm:pt modelId="{51A10661-AA0B-4359-8AB1-7A400F4C8CC1}" type="pres">
      <dgm:prSet presAssocID="{A2D47D0D-AB96-469F-8E2F-ABCD564C1CF7}" presName="node" presStyleLbl="node1" presStyleIdx="5" presStyleCnt="12" custScaleX="118268" custLinFactNeighborX="-1462" custLinFactNeighborY="4060">
        <dgm:presLayoutVars>
          <dgm:bulletEnabled val="1"/>
        </dgm:presLayoutVars>
      </dgm:prSet>
      <dgm:spPr/>
    </dgm:pt>
    <dgm:pt modelId="{6A795B7A-0E53-486F-BAA0-E8E00CCD899A}" type="pres">
      <dgm:prSet presAssocID="{40C4DFED-82E9-494D-9CDB-969D7F0F70FF}" presName="sibTrans" presStyleLbl="bgSibTrans2D1" presStyleIdx="5" presStyleCnt="11"/>
      <dgm:spPr/>
    </dgm:pt>
    <dgm:pt modelId="{D0DBF5EF-2D86-4F58-9277-54FF789E141A}" type="pres">
      <dgm:prSet presAssocID="{E9BE2293-02BA-426E-A7F9-2EE95311DF6F}" presName="compNode" presStyleCnt="0"/>
      <dgm:spPr/>
    </dgm:pt>
    <dgm:pt modelId="{A9A73959-C443-4552-B28C-00F5656FA8C6}" type="pres">
      <dgm:prSet presAssocID="{E9BE2293-02BA-426E-A7F9-2EE95311DF6F}" presName="dummyConnPt" presStyleCnt="0"/>
      <dgm:spPr/>
    </dgm:pt>
    <dgm:pt modelId="{18BB6288-D283-4D35-8718-C4DB85A5EB27}" type="pres">
      <dgm:prSet presAssocID="{E9BE2293-02BA-426E-A7F9-2EE95311DF6F}" presName="node" presStyleLbl="node1" presStyleIdx="6" presStyleCnt="12" custScaleX="127038">
        <dgm:presLayoutVars>
          <dgm:bulletEnabled val="1"/>
        </dgm:presLayoutVars>
      </dgm:prSet>
      <dgm:spPr/>
    </dgm:pt>
    <dgm:pt modelId="{1A6E1176-1CE4-4B41-8266-C42FAEB2C41B}" type="pres">
      <dgm:prSet presAssocID="{3C6F4EF2-743E-4FDE-9EE5-340E8BDF6ABD}" presName="sibTrans" presStyleLbl="bgSibTrans2D1" presStyleIdx="6" presStyleCnt="11"/>
      <dgm:spPr/>
    </dgm:pt>
    <dgm:pt modelId="{B510FA9B-E404-4F7E-ADDE-BB87B88ADA1F}" type="pres">
      <dgm:prSet presAssocID="{F5B173EF-0FBE-4459-9AD7-DFFFC0DD8025}" presName="compNode" presStyleCnt="0"/>
      <dgm:spPr/>
    </dgm:pt>
    <dgm:pt modelId="{3318045E-3923-4141-887D-0376A164A9CA}" type="pres">
      <dgm:prSet presAssocID="{F5B173EF-0FBE-4459-9AD7-DFFFC0DD8025}" presName="dummyConnPt" presStyleCnt="0"/>
      <dgm:spPr/>
    </dgm:pt>
    <dgm:pt modelId="{3F1680CA-1188-4C5F-99A2-52C369A8CC93}" type="pres">
      <dgm:prSet presAssocID="{F5B173EF-0FBE-4459-9AD7-DFFFC0DD8025}" presName="node" presStyleLbl="node1" presStyleIdx="7" presStyleCnt="12" custScaleX="132884">
        <dgm:presLayoutVars>
          <dgm:bulletEnabled val="1"/>
        </dgm:presLayoutVars>
      </dgm:prSet>
      <dgm:spPr/>
    </dgm:pt>
    <dgm:pt modelId="{0E960496-C82E-4DBA-A0C1-BAB70645EDBE}" type="pres">
      <dgm:prSet presAssocID="{1BEEB9F1-F5E8-48DB-962F-7772341F9085}" presName="sibTrans" presStyleLbl="bgSibTrans2D1" presStyleIdx="7" presStyleCnt="11"/>
      <dgm:spPr/>
    </dgm:pt>
    <dgm:pt modelId="{42877931-1D91-4475-A9BA-344AE3F01505}" type="pres">
      <dgm:prSet presAssocID="{5CE76339-1FF2-4804-965B-E938966BCC57}" presName="compNode" presStyleCnt="0"/>
      <dgm:spPr/>
    </dgm:pt>
    <dgm:pt modelId="{33B8C791-B380-42C5-B39D-CD46780CC5D5}" type="pres">
      <dgm:prSet presAssocID="{5CE76339-1FF2-4804-965B-E938966BCC57}" presName="dummyConnPt" presStyleCnt="0"/>
      <dgm:spPr/>
    </dgm:pt>
    <dgm:pt modelId="{740F3263-9330-4052-BA0A-2FE4941F74C7}" type="pres">
      <dgm:prSet presAssocID="{5CE76339-1FF2-4804-965B-E938966BCC57}" presName="node" presStyleLbl="node1" presStyleIdx="8" presStyleCnt="12" custScaleX="130452">
        <dgm:presLayoutVars>
          <dgm:bulletEnabled val="1"/>
        </dgm:presLayoutVars>
      </dgm:prSet>
      <dgm:spPr/>
    </dgm:pt>
    <dgm:pt modelId="{968594D6-1A26-487F-8E53-44C484428B83}" type="pres">
      <dgm:prSet presAssocID="{046D15E1-3E0C-4246-A0D8-249F7B145E3F}" presName="sibTrans" presStyleLbl="bgSibTrans2D1" presStyleIdx="8" presStyleCnt="11"/>
      <dgm:spPr/>
    </dgm:pt>
    <dgm:pt modelId="{202E2C92-F8ED-4975-BF74-F82F670F02CA}" type="pres">
      <dgm:prSet presAssocID="{A3F7423F-EE35-4D8B-9E6C-818BBD2F66F8}" presName="compNode" presStyleCnt="0"/>
      <dgm:spPr/>
    </dgm:pt>
    <dgm:pt modelId="{2EDE9778-6A2F-4293-86E9-8CC6126F6E66}" type="pres">
      <dgm:prSet presAssocID="{A3F7423F-EE35-4D8B-9E6C-818BBD2F66F8}" presName="dummyConnPt" presStyleCnt="0"/>
      <dgm:spPr/>
    </dgm:pt>
    <dgm:pt modelId="{41CE0414-2499-4F0F-AB1E-AB0A7DFBA6AB}" type="pres">
      <dgm:prSet presAssocID="{A3F7423F-EE35-4D8B-9E6C-818BBD2F66F8}" presName="node" presStyleLbl="node1" presStyleIdx="9" presStyleCnt="12" custScaleX="139221">
        <dgm:presLayoutVars>
          <dgm:bulletEnabled val="1"/>
        </dgm:presLayoutVars>
      </dgm:prSet>
      <dgm:spPr/>
    </dgm:pt>
    <dgm:pt modelId="{AF851FE3-739F-4D5D-B828-809A4676C464}" type="pres">
      <dgm:prSet presAssocID="{1FA3993E-6C45-49EC-A387-1F7E7FC4F93E}" presName="sibTrans" presStyleLbl="bgSibTrans2D1" presStyleIdx="9" presStyleCnt="11"/>
      <dgm:spPr/>
    </dgm:pt>
    <dgm:pt modelId="{8D371485-3863-4C49-8B8B-289B906DDD15}" type="pres">
      <dgm:prSet presAssocID="{B08AB09D-11AF-4D36-9432-3D8730B1EE46}" presName="compNode" presStyleCnt="0"/>
      <dgm:spPr/>
    </dgm:pt>
    <dgm:pt modelId="{FBF6908F-E4E9-4B81-B7C4-4CC6822097CC}" type="pres">
      <dgm:prSet presAssocID="{B08AB09D-11AF-4D36-9432-3D8730B1EE46}" presName="dummyConnPt" presStyleCnt="0"/>
      <dgm:spPr/>
    </dgm:pt>
    <dgm:pt modelId="{1D20E854-0DCC-46B3-B612-2059C1388CB1}" type="pres">
      <dgm:prSet presAssocID="{B08AB09D-11AF-4D36-9432-3D8730B1EE46}" presName="node" presStyleLbl="node1" presStyleIdx="10" presStyleCnt="12" custScaleX="127529">
        <dgm:presLayoutVars>
          <dgm:bulletEnabled val="1"/>
        </dgm:presLayoutVars>
      </dgm:prSet>
      <dgm:spPr/>
    </dgm:pt>
    <dgm:pt modelId="{5D1EBA34-F023-49BA-AD4D-07327CA6A19D}" type="pres">
      <dgm:prSet presAssocID="{62A397CF-AEDB-4E4E-B105-631B6B2963C5}" presName="sibTrans" presStyleLbl="bgSibTrans2D1" presStyleIdx="10" presStyleCnt="11"/>
      <dgm:spPr/>
    </dgm:pt>
    <dgm:pt modelId="{D55C9EE1-93DA-4176-B2AA-0DCE8E8DBF90}" type="pres">
      <dgm:prSet presAssocID="{64057DD7-2102-427E-8294-36FE5880283B}" presName="compNode" presStyleCnt="0"/>
      <dgm:spPr/>
    </dgm:pt>
    <dgm:pt modelId="{4D5E975E-F028-4A67-BA36-2CC9ED9B7EF2}" type="pres">
      <dgm:prSet presAssocID="{64057DD7-2102-427E-8294-36FE5880283B}" presName="dummyConnPt" presStyleCnt="0"/>
      <dgm:spPr/>
    </dgm:pt>
    <dgm:pt modelId="{157CEBFF-1DD7-4A80-9310-C6BFA8B10B29}" type="pres">
      <dgm:prSet presAssocID="{64057DD7-2102-427E-8294-36FE5880283B}" presName="node" presStyleLbl="node1" presStyleIdx="11" presStyleCnt="12" custScaleX="126554">
        <dgm:presLayoutVars>
          <dgm:bulletEnabled val="1"/>
        </dgm:presLayoutVars>
      </dgm:prSet>
      <dgm:spPr/>
    </dgm:pt>
  </dgm:ptLst>
  <dgm:cxnLst>
    <dgm:cxn modelId="{DF181A09-F1D3-4B8D-AC0C-A4E37FADF657}" type="presOf" srcId="{5CE76339-1FF2-4804-965B-E938966BCC57}" destId="{740F3263-9330-4052-BA0A-2FE4941F74C7}" srcOrd="0" destOrd="0" presId="urn:microsoft.com/office/officeart/2005/8/layout/bProcess4"/>
    <dgm:cxn modelId="{C1EB780E-5014-42D0-AFA9-E3F99E74916E}" srcId="{A0DB2EE3-E1BA-4EC5-AD78-2E7C01299E83}" destId="{B08AB09D-11AF-4D36-9432-3D8730B1EE46}" srcOrd="10" destOrd="0" parTransId="{4F87AC1C-597D-434E-9751-FF4D7F85BE3F}" sibTransId="{62A397CF-AEDB-4E4E-B105-631B6B2963C5}"/>
    <dgm:cxn modelId="{22A1A310-08CB-4BF1-A8C9-8DB4C110A3EB}" srcId="{A0DB2EE3-E1BA-4EC5-AD78-2E7C01299E83}" destId="{F5B173EF-0FBE-4459-9AD7-DFFFC0DD8025}" srcOrd="7" destOrd="0" parTransId="{D77B713E-796B-4162-89C0-60E3E862D8A3}" sibTransId="{1BEEB9F1-F5E8-48DB-962F-7772341F9085}"/>
    <dgm:cxn modelId="{34AFB015-6417-440E-A5D0-5D3ADB2BDCB3}" type="presOf" srcId="{947C0A13-976C-4BDC-8226-D1E98CA21514}" destId="{86CFC443-6229-4F95-9CA9-C6FAEC6CC2CF}" srcOrd="0" destOrd="0" presId="urn:microsoft.com/office/officeart/2005/8/layout/bProcess4"/>
    <dgm:cxn modelId="{59521416-6B16-4818-920E-4357B930014F}" srcId="{A0DB2EE3-E1BA-4EC5-AD78-2E7C01299E83}" destId="{8D0449D9-303B-4377-98D1-C22CAD0C035C}" srcOrd="4" destOrd="0" parTransId="{2B61F83F-3D6F-4902-BA63-2E66BD3301D0}" sibTransId="{3CA5E375-6AE6-46F7-BDAD-32523166EFBF}"/>
    <dgm:cxn modelId="{BC666028-390F-4C22-B564-60FEC2646FCC}" srcId="{A0DB2EE3-E1BA-4EC5-AD78-2E7C01299E83}" destId="{5CE76339-1FF2-4804-965B-E938966BCC57}" srcOrd="8" destOrd="0" parTransId="{8D9CDCA5-A13A-4DD3-B90D-25F4AB726FC0}" sibTransId="{046D15E1-3E0C-4246-A0D8-249F7B145E3F}"/>
    <dgm:cxn modelId="{D3E79B2A-4313-4392-91B8-43918572840B}" type="presOf" srcId="{20F8E17B-D3CD-43EB-95A5-188215939B13}" destId="{E5BF51FF-862B-4760-B85D-1AF2F8D3E612}" srcOrd="0" destOrd="0" presId="urn:microsoft.com/office/officeart/2005/8/layout/bProcess4"/>
    <dgm:cxn modelId="{3F09BC2D-FA69-4C1B-8195-C1A52EBA9063}" srcId="{A0DB2EE3-E1BA-4EC5-AD78-2E7C01299E83}" destId="{739AC841-A1E3-42AF-A0D8-43AAA1974531}" srcOrd="0" destOrd="0" parTransId="{D40F398B-936C-4CC0-9C46-5323D85424B6}" sibTransId="{A12FD159-1EBC-4A8A-BD40-A7D037CDF71E}"/>
    <dgm:cxn modelId="{EF4FCF2D-04F2-4C3D-B80E-10066B00A330}" type="presOf" srcId="{8D0449D9-303B-4377-98D1-C22CAD0C035C}" destId="{1DD3C3EC-EB09-455B-90B8-76F5C6B55272}" srcOrd="0" destOrd="0" presId="urn:microsoft.com/office/officeart/2005/8/layout/bProcess4"/>
    <dgm:cxn modelId="{4D414130-0C8C-4EC3-8D20-CF14A2432DB4}" srcId="{A0DB2EE3-E1BA-4EC5-AD78-2E7C01299E83}" destId="{E9BE2293-02BA-426E-A7F9-2EE95311DF6F}" srcOrd="6" destOrd="0" parTransId="{E17104E6-AC18-44B1-926A-BAB333B3E7A5}" sibTransId="{3C6F4EF2-743E-4FDE-9EE5-340E8BDF6ABD}"/>
    <dgm:cxn modelId="{0AE07B33-A81B-4A3C-AF83-8F4032C940E8}" type="presOf" srcId="{A3F7423F-EE35-4D8B-9E6C-818BBD2F66F8}" destId="{41CE0414-2499-4F0F-AB1E-AB0A7DFBA6AB}" srcOrd="0" destOrd="0" presId="urn:microsoft.com/office/officeart/2005/8/layout/bProcess4"/>
    <dgm:cxn modelId="{09618D3A-CADF-4A5D-B897-88AA9261F335}" type="presOf" srcId="{5B8A4A6F-A410-463F-9302-F5B98C3C2D14}" destId="{6704DE28-4AF8-4EFE-A598-04F7EEE3BEDF}" srcOrd="0" destOrd="0" presId="urn:microsoft.com/office/officeart/2005/8/layout/bProcess4"/>
    <dgm:cxn modelId="{2ECABB3A-5394-4EBE-A8D5-DCC056554778}" type="presOf" srcId="{A0DB2EE3-E1BA-4EC5-AD78-2E7C01299E83}" destId="{5385E7EF-AAE4-4B4E-B745-12FFD0EBBA3E}" srcOrd="0" destOrd="0" presId="urn:microsoft.com/office/officeart/2005/8/layout/bProcess4"/>
    <dgm:cxn modelId="{9E537041-12A0-4B81-B724-20D7EC5FCBE7}" type="presOf" srcId="{40C4DFED-82E9-494D-9CDB-969D7F0F70FF}" destId="{6A795B7A-0E53-486F-BAA0-E8E00CCD899A}" srcOrd="0" destOrd="0" presId="urn:microsoft.com/office/officeart/2005/8/layout/bProcess4"/>
    <dgm:cxn modelId="{DE829A68-C616-449E-92CA-B463397487B4}" type="presOf" srcId="{F5B173EF-0FBE-4459-9AD7-DFFFC0DD8025}" destId="{3F1680CA-1188-4C5F-99A2-52C369A8CC93}" srcOrd="0" destOrd="0" presId="urn:microsoft.com/office/officeart/2005/8/layout/bProcess4"/>
    <dgm:cxn modelId="{B8172749-245C-4211-82FD-3F9AC917C1F8}" type="presOf" srcId="{3CA5E375-6AE6-46F7-BDAD-32523166EFBF}" destId="{D9AFA189-6D4B-4741-92AC-6F3603875271}" srcOrd="0" destOrd="0" presId="urn:microsoft.com/office/officeart/2005/8/layout/bProcess4"/>
    <dgm:cxn modelId="{6704644E-8794-42D7-8500-F49DD3771C46}" type="presOf" srcId="{27B62BD5-B33C-4CD3-9248-83F4BDABD3DD}" destId="{896CF8A6-DF9D-41F9-ADF0-481885B58B65}" srcOrd="0" destOrd="0" presId="urn:microsoft.com/office/officeart/2005/8/layout/bProcess4"/>
    <dgm:cxn modelId="{AF381053-A636-46FB-9608-47FBC7819CE5}" srcId="{A0DB2EE3-E1BA-4EC5-AD78-2E7C01299E83}" destId="{A3F7423F-EE35-4D8B-9E6C-818BBD2F66F8}" srcOrd="9" destOrd="0" parTransId="{69EDC524-A635-466E-BCD0-02BA7C17CAE4}" sibTransId="{1FA3993E-6C45-49EC-A387-1F7E7FC4F93E}"/>
    <dgm:cxn modelId="{3C601678-2FF6-4AD2-A41C-52615B225058}" type="presOf" srcId="{739AC841-A1E3-42AF-A0D8-43AAA1974531}" destId="{D013F5B6-C56F-45B6-8658-18577756E253}" srcOrd="0" destOrd="0" presId="urn:microsoft.com/office/officeart/2005/8/layout/bProcess4"/>
    <dgm:cxn modelId="{024EF57E-1B48-41FF-9238-AC52AF863AEE}" srcId="{A0DB2EE3-E1BA-4EC5-AD78-2E7C01299E83}" destId="{2E64BF64-005D-4206-9A4F-60AB091CBB26}" srcOrd="3" destOrd="0" parTransId="{73ED51E7-F188-46E5-8330-D07C7C7AAD1D}" sibTransId="{27B62BD5-B33C-4CD3-9248-83F4BDABD3DD}"/>
    <dgm:cxn modelId="{DB636A7F-1BFB-40B2-8034-97400D60222D}" srcId="{A0DB2EE3-E1BA-4EC5-AD78-2E7C01299E83}" destId="{64057DD7-2102-427E-8294-36FE5880283B}" srcOrd="11" destOrd="0" parTransId="{B8D590CB-0330-430C-81F7-E0B7D705846B}" sibTransId="{D69C188C-B742-4114-9BB5-9111DD00AF5B}"/>
    <dgm:cxn modelId="{D9CA7380-BB86-4C05-A754-CBF7319FF1F0}" type="presOf" srcId="{A2D47D0D-AB96-469F-8E2F-ABCD564C1CF7}" destId="{51A10661-AA0B-4359-8AB1-7A400F4C8CC1}" srcOrd="0" destOrd="0" presId="urn:microsoft.com/office/officeart/2005/8/layout/bProcess4"/>
    <dgm:cxn modelId="{F4E97B82-C22B-4AE4-849A-B72DBB942617}" type="presOf" srcId="{B08AB09D-11AF-4D36-9432-3D8730B1EE46}" destId="{1D20E854-0DCC-46B3-B612-2059C1388CB1}" srcOrd="0" destOrd="0" presId="urn:microsoft.com/office/officeart/2005/8/layout/bProcess4"/>
    <dgm:cxn modelId="{C6D57884-79E1-4C26-988C-D5E36DFF278A}" type="presOf" srcId="{64057DD7-2102-427E-8294-36FE5880283B}" destId="{157CEBFF-1DD7-4A80-9310-C6BFA8B10B29}" srcOrd="0" destOrd="0" presId="urn:microsoft.com/office/officeart/2005/8/layout/bProcess4"/>
    <dgm:cxn modelId="{6212DD85-55EC-4DAA-803E-6A0FDF946398}" type="presOf" srcId="{A12FD159-1EBC-4A8A-BD40-A7D037CDF71E}" destId="{180080CF-C8D0-4E6A-A0CB-831F533FF523}" srcOrd="0" destOrd="0" presId="urn:microsoft.com/office/officeart/2005/8/layout/bProcess4"/>
    <dgm:cxn modelId="{98C47F88-BDED-4677-8C18-A76672C92D80}" srcId="{A0DB2EE3-E1BA-4EC5-AD78-2E7C01299E83}" destId="{5B8A4A6F-A410-463F-9302-F5B98C3C2D14}" srcOrd="2" destOrd="0" parTransId="{0C159837-C73D-4F6B-8ED9-F62685EBB3C5}" sibTransId="{20F8E17B-D3CD-43EB-95A5-188215939B13}"/>
    <dgm:cxn modelId="{0C1AD791-4C3D-465C-BA7A-09E11841F287}" type="presOf" srcId="{1FA3993E-6C45-49EC-A387-1F7E7FC4F93E}" destId="{AF851FE3-739F-4D5D-B828-809A4676C464}" srcOrd="0" destOrd="0" presId="urn:microsoft.com/office/officeart/2005/8/layout/bProcess4"/>
    <dgm:cxn modelId="{1D9B589E-1EEA-49E5-9F25-3C2C55091885}" type="presOf" srcId="{046D15E1-3E0C-4246-A0D8-249F7B145E3F}" destId="{968594D6-1A26-487F-8E53-44C484428B83}" srcOrd="0" destOrd="0" presId="urn:microsoft.com/office/officeart/2005/8/layout/bProcess4"/>
    <dgm:cxn modelId="{EE8807A1-A981-4D97-AA67-AFD7D6917234}" type="presOf" srcId="{3C6F4EF2-743E-4FDE-9EE5-340E8BDF6ABD}" destId="{1A6E1176-1CE4-4B41-8266-C42FAEB2C41B}" srcOrd="0" destOrd="0" presId="urn:microsoft.com/office/officeart/2005/8/layout/bProcess4"/>
    <dgm:cxn modelId="{8F90B7AB-B502-46CD-9E3C-C8E71F8B51A6}" type="presOf" srcId="{3C126824-E239-4FBE-85DC-F4445023F560}" destId="{5C59B81F-4BF8-4246-9E24-52B946EF7649}" srcOrd="0" destOrd="0" presId="urn:microsoft.com/office/officeart/2005/8/layout/bProcess4"/>
    <dgm:cxn modelId="{599401C4-888C-4B15-BDF7-05DF438E26F1}" type="presOf" srcId="{E9BE2293-02BA-426E-A7F9-2EE95311DF6F}" destId="{18BB6288-D283-4D35-8718-C4DB85A5EB27}" srcOrd="0" destOrd="0" presId="urn:microsoft.com/office/officeart/2005/8/layout/bProcess4"/>
    <dgm:cxn modelId="{662BB6C7-A4DC-44F6-BF72-2F1162287DBA}" srcId="{A0DB2EE3-E1BA-4EC5-AD78-2E7C01299E83}" destId="{A2D47D0D-AB96-469F-8E2F-ABCD564C1CF7}" srcOrd="5" destOrd="0" parTransId="{FA38A594-E3E1-4633-9481-7D0DB0CDBEF2}" sibTransId="{40C4DFED-82E9-494D-9CDB-969D7F0F70FF}"/>
    <dgm:cxn modelId="{E954E7D6-0364-4539-B086-B841B1EE10E9}" type="presOf" srcId="{2E64BF64-005D-4206-9A4F-60AB091CBB26}" destId="{AACBC92D-BA59-4920-A104-38AD2C688387}" srcOrd="0" destOrd="0" presId="urn:microsoft.com/office/officeart/2005/8/layout/bProcess4"/>
    <dgm:cxn modelId="{663D69E2-410E-4A48-AC07-33D73FA889C4}" type="presOf" srcId="{62A397CF-AEDB-4E4E-B105-631B6B2963C5}" destId="{5D1EBA34-F023-49BA-AD4D-07327CA6A19D}" srcOrd="0" destOrd="0" presId="urn:microsoft.com/office/officeart/2005/8/layout/bProcess4"/>
    <dgm:cxn modelId="{DA52C7EC-2991-4A9B-BE16-2F921B708C5B}" srcId="{A0DB2EE3-E1BA-4EC5-AD78-2E7C01299E83}" destId="{3C126824-E239-4FBE-85DC-F4445023F560}" srcOrd="1" destOrd="0" parTransId="{01913E4D-9757-49F7-A3D4-5D373381FD08}" sibTransId="{947C0A13-976C-4BDC-8226-D1E98CA21514}"/>
    <dgm:cxn modelId="{F9264DED-389B-4608-A8BD-031EF7635974}" type="presOf" srcId="{1BEEB9F1-F5E8-48DB-962F-7772341F9085}" destId="{0E960496-C82E-4DBA-A0C1-BAB70645EDBE}" srcOrd="0" destOrd="0" presId="urn:microsoft.com/office/officeart/2005/8/layout/bProcess4"/>
    <dgm:cxn modelId="{749EBDA7-9B92-4801-98CE-24F2E6B7B266}" type="presParOf" srcId="{5385E7EF-AAE4-4B4E-B745-12FFD0EBBA3E}" destId="{4669C7E1-D084-4CB7-91B3-9D886135AF90}" srcOrd="0" destOrd="0" presId="urn:microsoft.com/office/officeart/2005/8/layout/bProcess4"/>
    <dgm:cxn modelId="{219BACFB-0111-4229-B315-2930E9F3C8BD}" type="presParOf" srcId="{4669C7E1-D084-4CB7-91B3-9D886135AF90}" destId="{B293D356-1130-45BE-9C05-EB9D53C5A76C}" srcOrd="0" destOrd="0" presId="urn:microsoft.com/office/officeart/2005/8/layout/bProcess4"/>
    <dgm:cxn modelId="{F01B1D90-DAFA-4554-A45F-7BCA96378654}" type="presParOf" srcId="{4669C7E1-D084-4CB7-91B3-9D886135AF90}" destId="{D013F5B6-C56F-45B6-8658-18577756E253}" srcOrd="1" destOrd="0" presId="urn:microsoft.com/office/officeart/2005/8/layout/bProcess4"/>
    <dgm:cxn modelId="{E3D96DC6-16CE-4A62-ABFC-493988ED7F08}" type="presParOf" srcId="{5385E7EF-AAE4-4B4E-B745-12FFD0EBBA3E}" destId="{180080CF-C8D0-4E6A-A0CB-831F533FF523}" srcOrd="1" destOrd="0" presId="urn:microsoft.com/office/officeart/2005/8/layout/bProcess4"/>
    <dgm:cxn modelId="{4DC7E886-2A90-4BA2-BCB0-7F51C6CA66B3}" type="presParOf" srcId="{5385E7EF-AAE4-4B4E-B745-12FFD0EBBA3E}" destId="{52F8ACD6-E9BA-4392-B6F1-D040EFF79C47}" srcOrd="2" destOrd="0" presId="urn:microsoft.com/office/officeart/2005/8/layout/bProcess4"/>
    <dgm:cxn modelId="{B377990C-179F-43FE-9A26-8AA8F65E8C5C}" type="presParOf" srcId="{52F8ACD6-E9BA-4392-B6F1-D040EFF79C47}" destId="{40531E7D-E053-4566-9445-5CC820DF0071}" srcOrd="0" destOrd="0" presId="urn:microsoft.com/office/officeart/2005/8/layout/bProcess4"/>
    <dgm:cxn modelId="{BB47688F-3627-49DD-BD5D-6CFCC3FFB34F}" type="presParOf" srcId="{52F8ACD6-E9BA-4392-B6F1-D040EFF79C47}" destId="{5C59B81F-4BF8-4246-9E24-52B946EF7649}" srcOrd="1" destOrd="0" presId="urn:microsoft.com/office/officeart/2005/8/layout/bProcess4"/>
    <dgm:cxn modelId="{C1D591EE-02DB-46E8-AB2A-D2DA1FE68E2B}" type="presParOf" srcId="{5385E7EF-AAE4-4B4E-B745-12FFD0EBBA3E}" destId="{86CFC443-6229-4F95-9CA9-C6FAEC6CC2CF}" srcOrd="3" destOrd="0" presId="urn:microsoft.com/office/officeart/2005/8/layout/bProcess4"/>
    <dgm:cxn modelId="{18B5C70B-B448-47A8-99A9-092902967F09}" type="presParOf" srcId="{5385E7EF-AAE4-4B4E-B745-12FFD0EBBA3E}" destId="{C5554CF5-ADC7-4DCD-B324-64E21464BF86}" srcOrd="4" destOrd="0" presId="urn:microsoft.com/office/officeart/2005/8/layout/bProcess4"/>
    <dgm:cxn modelId="{BD47E291-3630-4445-A806-965452F9D66E}" type="presParOf" srcId="{C5554CF5-ADC7-4DCD-B324-64E21464BF86}" destId="{26EB14DF-9D41-4E6F-9236-4382BD4F1EBB}" srcOrd="0" destOrd="0" presId="urn:microsoft.com/office/officeart/2005/8/layout/bProcess4"/>
    <dgm:cxn modelId="{C3923168-CC42-4D2A-BE4F-F0B52FCCBBF8}" type="presParOf" srcId="{C5554CF5-ADC7-4DCD-B324-64E21464BF86}" destId="{6704DE28-4AF8-4EFE-A598-04F7EEE3BEDF}" srcOrd="1" destOrd="0" presId="urn:microsoft.com/office/officeart/2005/8/layout/bProcess4"/>
    <dgm:cxn modelId="{8A178897-13FC-4266-97C0-F873CAC776F6}" type="presParOf" srcId="{5385E7EF-AAE4-4B4E-B745-12FFD0EBBA3E}" destId="{E5BF51FF-862B-4760-B85D-1AF2F8D3E612}" srcOrd="5" destOrd="0" presId="urn:microsoft.com/office/officeart/2005/8/layout/bProcess4"/>
    <dgm:cxn modelId="{3B0C8882-3E72-4B0E-865C-335B8AB14525}" type="presParOf" srcId="{5385E7EF-AAE4-4B4E-B745-12FFD0EBBA3E}" destId="{699F1D3C-5FA8-44E5-A17A-3854441ECE72}" srcOrd="6" destOrd="0" presId="urn:microsoft.com/office/officeart/2005/8/layout/bProcess4"/>
    <dgm:cxn modelId="{4BE2A746-5ACF-4CE6-8962-871E76CB0CFA}" type="presParOf" srcId="{699F1D3C-5FA8-44E5-A17A-3854441ECE72}" destId="{F97B26E4-73C5-438A-BCFB-619AE1CEE363}" srcOrd="0" destOrd="0" presId="urn:microsoft.com/office/officeart/2005/8/layout/bProcess4"/>
    <dgm:cxn modelId="{8736CF35-D7AF-45DA-A03F-0335EF62FC01}" type="presParOf" srcId="{699F1D3C-5FA8-44E5-A17A-3854441ECE72}" destId="{AACBC92D-BA59-4920-A104-38AD2C688387}" srcOrd="1" destOrd="0" presId="urn:microsoft.com/office/officeart/2005/8/layout/bProcess4"/>
    <dgm:cxn modelId="{C4EB4C6F-E5B5-4B95-B3AA-CBE040848418}" type="presParOf" srcId="{5385E7EF-AAE4-4B4E-B745-12FFD0EBBA3E}" destId="{896CF8A6-DF9D-41F9-ADF0-481885B58B65}" srcOrd="7" destOrd="0" presId="urn:microsoft.com/office/officeart/2005/8/layout/bProcess4"/>
    <dgm:cxn modelId="{D8B49E01-35A1-4C35-B2D7-A8D9BDB6BD76}" type="presParOf" srcId="{5385E7EF-AAE4-4B4E-B745-12FFD0EBBA3E}" destId="{AA67C213-F495-4013-8C2E-9CD39B0481B3}" srcOrd="8" destOrd="0" presId="urn:microsoft.com/office/officeart/2005/8/layout/bProcess4"/>
    <dgm:cxn modelId="{2D4C95F5-0DDF-43C9-868D-B756347EB9BF}" type="presParOf" srcId="{AA67C213-F495-4013-8C2E-9CD39B0481B3}" destId="{BCA071BE-9686-486A-B673-94FF2AA218FB}" srcOrd="0" destOrd="0" presId="urn:microsoft.com/office/officeart/2005/8/layout/bProcess4"/>
    <dgm:cxn modelId="{18DB3C21-7B3E-42A1-A360-EEA809C65217}" type="presParOf" srcId="{AA67C213-F495-4013-8C2E-9CD39B0481B3}" destId="{1DD3C3EC-EB09-455B-90B8-76F5C6B55272}" srcOrd="1" destOrd="0" presId="urn:microsoft.com/office/officeart/2005/8/layout/bProcess4"/>
    <dgm:cxn modelId="{1DBFC018-B925-4027-8C19-691E6167CD37}" type="presParOf" srcId="{5385E7EF-AAE4-4B4E-B745-12FFD0EBBA3E}" destId="{D9AFA189-6D4B-4741-92AC-6F3603875271}" srcOrd="9" destOrd="0" presId="urn:microsoft.com/office/officeart/2005/8/layout/bProcess4"/>
    <dgm:cxn modelId="{53CBF41A-9ADB-4FDE-A381-7641E1EB0795}" type="presParOf" srcId="{5385E7EF-AAE4-4B4E-B745-12FFD0EBBA3E}" destId="{B874D049-99F7-40EC-862D-4C086873DC1B}" srcOrd="10" destOrd="0" presId="urn:microsoft.com/office/officeart/2005/8/layout/bProcess4"/>
    <dgm:cxn modelId="{0FEB6224-2902-49F4-BEFC-F7DF02778ABD}" type="presParOf" srcId="{B874D049-99F7-40EC-862D-4C086873DC1B}" destId="{A9A1FE23-DD56-450D-A359-325986DD8C1B}" srcOrd="0" destOrd="0" presId="urn:microsoft.com/office/officeart/2005/8/layout/bProcess4"/>
    <dgm:cxn modelId="{BBB7DA53-F0B9-4420-A6F9-A3F45274401F}" type="presParOf" srcId="{B874D049-99F7-40EC-862D-4C086873DC1B}" destId="{51A10661-AA0B-4359-8AB1-7A400F4C8CC1}" srcOrd="1" destOrd="0" presId="urn:microsoft.com/office/officeart/2005/8/layout/bProcess4"/>
    <dgm:cxn modelId="{4097E2AC-2A69-4C04-9B37-BF8AA4578A0F}" type="presParOf" srcId="{5385E7EF-AAE4-4B4E-B745-12FFD0EBBA3E}" destId="{6A795B7A-0E53-486F-BAA0-E8E00CCD899A}" srcOrd="11" destOrd="0" presId="urn:microsoft.com/office/officeart/2005/8/layout/bProcess4"/>
    <dgm:cxn modelId="{52FD594E-C843-4BD1-A2E8-2675E42E5D58}" type="presParOf" srcId="{5385E7EF-AAE4-4B4E-B745-12FFD0EBBA3E}" destId="{D0DBF5EF-2D86-4F58-9277-54FF789E141A}" srcOrd="12" destOrd="0" presId="urn:microsoft.com/office/officeart/2005/8/layout/bProcess4"/>
    <dgm:cxn modelId="{199B073F-37E7-4BA0-A6ED-555A84780DFC}" type="presParOf" srcId="{D0DBF5EF-2D86-4F58-9277-54FF789E141A}" destId="{A9A73959-C443-4552-B28C-00F5656FA8C6}" srcOrd="0" destOrd="0" presId="urn:microsoft.com/office/officeart/2005/8/layout/bProcess4"/>
    <dgm:cxn modelId="{4130F94D-B23A-4909-B91B-9C1DADA814D5}" type="presParOf" srcId="{D0DBF5EF-2D86-4F58-9277-54FF789E141A}" destId="{18BB6288-D283-4D35-8718-C4DB85A5EB27}" srcOrd="1" destOrd="0" presId="urn:microsoft.com/office/officeart/2005/8/layout/bProcess4"/>
    <dgm:cxn modelId="{422E2B70-DD3A-48FD-930E-835590D398D2}" type="presParOf" srcId="{5385E7EF-AAE4-4B4E-B745-12FFD0EBBA3E}" destId="{1A6E1176-1CE4-4B41-8266-C42FAEB2C41B}" srcOrd="13" destOrd="0" presId="urn:microsoft.com/office/officeart/2005/8/layout/bProcess4"/>
    <dgm:cxn modelId="{71C6FD28-0967-4CD8-B348-4AB48953A18E}" type="presParOf" srcId="{5385E7EF-AAE4-4B4E-B745-12FFD0EBBA3E}" destId="{B510FA9B-E404-4F7E-ADDE-BB87B88ADA1F}" srcOrd="14" destOrd="0" presId="urn:microsoft.com/office/officeart/2005/8/layout/bProcess4"/>
    <dgm:cxn modelId="{F8C38FCA-84F4-4289-BDD6-873EBDD39663}" type="presParOf" srcId="{B510FA9B-E404-4F7E-ADDE-BB87B88ADA1F}" destId="{3318045E-3923-4141-887D-0376A164A9CA}" srcOrd="0" destOrd="0" presId="urn:microsoft.com/office/officeart/2005/8/layout/bProcess4"/>
    <dgm:cxn modelId="{37F90669-A66F-4C44-9C82-C2722F7BDABA}" type="presParOf" srcId="{B510FA9B-E404-4F7E-ADDE-BB87B88ADA1F}" destId="{3F1680CA-1188-4C5F-99A2-52C369A8CC93}" srcOrd="1" destOrd="0" presId="urn:microsoft.com/office/officeart/2005/8/layout/bProcess4"/>
    <dgm:cxn modelId="{8009275F-A5BF-4B17-BABB-FABF2DD6B4E7}" type="presParOf" srcId="{5385E7EF-AAE4-4B4E-B745-12FFD0EBBA3E}" destId="{0E960496-C82E-4DBA-A0C1-BAB70645EDBE}" srcOrd="15" destOrd="0" presId="urn:microsoft.com/office/officeart/2005/8/layout/bProcess4"/>
    <dgm:cxn modelId="{F6F70C37-EB15-477C-8B7F-41FFFF17895A}" type="presParOf" srcId="{5385E7EF-AAE4-4B4E-B745-12FFD0EBBA3E}" destId="{42877931-1D91-4475-A9BA-344AE3F01505}" srcOrd="16" destOrd="0" presId="urn:microsoft.com/office/officeart/2005/8/layout/bProcess4"/>
    <dgm:cxn modelId="{66AC7343-28ED-47CC-B572-7339D97EAB3F}" type="presParOf" srcId="{42877931-1D91-4475-A9BA-344AE3F01505}" destId="{33B8C791-B380-42C5-B39D-CD46780CC5D5}" srcOrd="0" destOrd="0" presId="urn:microsoft.com/office/officeart/2005/8/layout/bProcess4"/>
    <dgm:cxn modelId="{FB4B46C3-E10F-4D9A-BFD3-CCF76B756611}" type="presParOf" srcId="{42877931-1D91-4475-A9BA-344AE3F01505}" destId="{740F3263-9330-4052-BA0A-2FE4941F74C7}" srcOrd="1" destOrd="0" presId="urn:microsoft.com/office/officeart/2005/8/layout/bProcess4"/>
    <dgm:cxn modelId="{6BFE7320-5F63-4F0C-9FBD-71AA8DEA9E99}" type="presParOf" srcId="{5385E7EF-AAE4-4B4E-B745-12FFD0EBBA3E}" destId="{968594D6-1A26-487F-8E53-44C484428B83}" srcOrd="17" destOrd="0" presId="urn:microsoft.com/office/officeart/2005/8/layout/bProcess4"/>
    <dgm:cxn modelId="{76D43A33-8114-4FA9-A1EE-D3066B35A458}" type="presParOf" srcId="{5385E7EF-AAE4-4B4E-B745-12FFD0EBBA3E}" destId="{202E2C92-F8ED-4975-BF74-F82F670F02CA}" srcOrd="18" destOrd="0" presId="urn:microsoft.com/office/officeart/2005/8/layout/bProcess4"/>
    <dgm:cxn modelId="{B5720A3B-F819-476D-9F3C-2FEEFC3C4B3F}" type="presParOf" srcId="{202E2C92-F8ED-4975-BF74-F82F670F02CA}" destId="{2EDE9778-6A2F-4293-86E9-8CC6126F6E66}" srcOrd="0" destOrd="0" presId="urn:microsoft.com/office/officeart/2005/8/layout/bProcess4"/>
    <dgm:cxn modelId="{DE76356D-D4D6-4795-9AC1-EB3D808DE654}" type="presParOf" srcId="{202E2C92-F8ED-4975-BF74-F82F670F02CA}" destId="{41CE0414-2499-4F0F-AB1E-AB0A7DFBA6AB}" srcOrd="1" destOrd="0" presId="urn:microsoft.com/office/officeart/2005/8/layout/bProcess4"/>
    <dgm:cxn modelId="{6F0F2B38-AD67-4CB1-A32B-9AD76700C434}" type="presParOf" srcId="{5385E7EF-AAE4-4B4E-B745-12FFD0EBBA3E}" destId="{AF851FE3-739F-4D5D-B828-809A4676C464}" srcOrd="19" destOrd="0" presId="urn:microsoft.com/office/officeart/2005/8/layout/bProcess4"/>
    <dgm:cxn modelId="{DD1741F0-48E7-43FB-B369-6CE3EC7A5116}" type="presParOf" srcId="{5385E7EF-AAE4-4B4E-B745-12FFD0EBBA3E}" destId="{8D371485-3863-4C49-8B8B-289B906DDD15}" srcOrd="20" destOrd="0" presId="urn:microsoft.com/office/officeart/2005/8/layout/bProcess4"/>
    <dgm:cxn modelId="{C6426F0E-3205-44AC-9283-355737EC05E1}" type="presParOf" srcId="{8D371485-3863-4C49-8B8B-289B906DDD15}" destId="{FBF6908F-E4E9-4B81-B7C4-4CC6822097CC}" srcOrd="0" destOrd="0" presId="urn:microsoft.com/office/officeart/2005/8/layout/bProcess4"/>
    <dgm:cxn modelId="{A17C560D-4AD5-4336-8C59-99820322B56E}" type="presParOf" srcId="{8D371485-3863-4C49-8B8B-289B906DDD15}" destId="{1D20E854-0DCC-46B3-B612-2059C1388CB1}" srcOrd="1" destOrd="0" presId="urn:microsoft.com/office/officeart/2005/8/layout/bProcess4"/>
    <dgm:cxn modelId="{37704FAB-5BD9-4532-AC2A-24F1FFC07467}" type="presParOf" srcId="{5385E7EF-AAE4-4B4E-B745-12FFD0EBBA3E}" destId="{5D1EBA34-F023-49BA-AD4D-07327CA6A19D}" srcOrd="21" destOrd="0" presId="urn:microsoft.com/office/officeart/2005/8/layout/bProcess4"/>
    <dgm:cxn modelId="{62F3B91C-DBE2-4974-A271-822F2537B711}" type="presParOf" srcId="{5385E7EF-AAE4-4B4E-B745-12FFD0EBBA3E}" destId="{D55C9EE1-93DA-4176-B2AA-0DCE8E8DBF90}" srcOrd="22" destOrd="0" presId="urn:microsoft.com/office/officeart/2005/8/layout/bProcess4"/>
    <dgm:cxn modelId="{FF2B0A44-C2EB-4F05-A918-A41C1350C062}" type="presParOf" srcId="{D55C9EE1-93DA-4176-B2AA-0DCE8E8DBF90}" destId="{4D5E975E-F028-4A67-BA36-2CC9ED9B7EF2}" srcOrd="0" destOrd="0" presId="urn:microsoft.com/office/officeart/2005/8/layout/bProcess4"/>
    <dgm:cxn modelId="{CDD4C974-D53B-4249-AEFE-12866E50F476}" type="presParOf" srcId="{D55C9EE1-93DA-4176-B2AA-0DCE8E8DBF90}" destId="{157CEBFF-1DD7-4A80-9310-C6BFA8B10B2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DC38EC1-3F20-4FCB-A687-7277C4C6F031}" type="doc">
      <dgm:prSet loTypeId="urn:microsoft.com/office/officeart/2005/8/layout/pyramid2" loCatId="list" qsTypeId="urn:microsoft.com/office/officeart/2005/8/quickstyle/simple1" qsCatId="simple" csTypeId="urn:microsoft.com/office/officeart/2005/8/colors/accent1_2" csCatId="accent1" phldr="1"/>
      <dgm:spPr/>
    </dgm:pt>
    <dgm:pt modelId="{94811A69-49E9-49C0-9022-975858E5C9BC}">
      <dgm:prSet custT="1"/>
      <dgm:spPr/>
      <dgm:t>
        <a:bodyPr/>
        <a:lstStyle/>
        <a:p>
          <a:pPr algn="just">
            <a:lnSpc>
              <a:spcPct val="100000"/>
            </a:lnSpc>
            <a:spcAft>
              <a:spcPts val="0"/>
            </a:spcAft>
          </a:pPr>
          <a:r>
            <a:rPr lang="kk-KZ" sz="1800" dirty="0">
              <a:solidFill>
                <a:srgbClr val="002060"/>
              </a:solidFill>
              <a:latin typeface="Times New Roman" panose="02020603050405020304" pitchFamily="18" charset="0"/>
              <a:cs typeface="Times New Roman" panose="02020603050405020304" pitchFamily="18" charset="0"/>
            </a:rPr>
            <a:t>Тәуелді аумақтарға — отарлар (латын. соіопіа — қоныс), протектораттар (латын. protector — қамқоршы), мандаттық аумақтар, шалғай департаменттер мен аймақтар, ассоциациялық мемлекеттер жатады </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E484C4CB-3F63-419C-9BE7-A8F93DEF9524}" type="parTrans" cxnId="{B92AFCA9-7490-4731-96F3-A9D0AF457CCE}">
      <dgm:prSet/>
      <dgm:spPr/>
      <dgm:t>
        <a:bodyPr/>
        <a:lstStyle/>
        <a:p>
          <a:endParaRPr lang="ru-RU"/>
        </a:p>
      </dgm:t>
    </dgm:pt>
    <dgm:pt modelId="{F61BF2AD-2107-4D94-B244-48B9AAC7966D}" type="sibTrans" cxnId="{B92AFCA9-7490-4731-96F3-A9D0AF457CCE}">
      <dgm:prSet/>
      <dgm:spPr/>
      <dgm:t>
        <a:bodyPr/>
        <a:lstStyle/>
        <a:p>
          <a:endParaRPr lang="ru-RU"/>
        </a:p>
      </dgm:t>
    </dgm:pt>
    <dgm:pt modelId="{30B6BF6E-ABE7-4D25-ACF1-CE7D103D9D0C}">
      <dgm:prSet custT="1"/>
      <dgm:spPr/>
      <dgm:t>
        <a:bodyPr/>
        <a:lstStyle/>
        <a:p>
          <a:pPr algn="just"/>
          <a:r>
            <a:rPr lang="kk-KZ" sz="1800" dirty="0">
              <a:solidFill>
                <a:srgbClr val="002060"/>
              </a:solidFill>
              <a:latin typeface="Times New Roman" panose="02020603050405020304" pitchFamily="18" charset="0"/>
              <a:cs typeface="Times New Roman" panose="02020603050405020304" pitchFamily="18" charset="0"/>
            </a:rPr>
            <a:t>Отарлар толығымен басқа мемлекеттің билігіндегі және саяси, экономикалык дербестігі жок елдер. </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C876E032-8CFC-45C2-8C94-1348A568AF0F}" type="parTrans" cxnId="{C5BE2516-D14B-46C8-9AF1-976DFA273DF5}">
      <dgm:prSet/>
      <dgm:spPr/>
      <dgm:t>
        <a:bodyPr/>
        <a:lstStyle/>
        <a:p>
          <a:endParaRPr lang="ru-RU"/>
        </a:p>
      </dgm:t>
    </dgm:pt>
    <dgm:pt modelId="{FF3E1070-4EBF-470E-B46E-666DC8E4336F}" type="sibTrans" cxnId="{C5BE2516-D14B-46C8-9AF1-976DFA273DF5}">
      <dgm:prSet/>
      <dgm:spPr/>
      <dgm:t>
        <a:bodyPr/>
        <a:lstStyle/>
        <a:p>
          <a:endParaRPr lang="ru-RU"/>
        </a:p>
      </dgm:t>
    </dgm:pt>
    <dgm:pt modelId="{6580D00B-6CC0-4F17-9607-2AC4F0CE69FD}">
      <dgm:prSet custT="1"/>
      <dgm:spPr/>
      <dgm:t>
        <a:bodyPr/>
        <a:lstStyle/>
        <a:p>
          <a:pPr algn="just">
            <a:lnSpc>
              <a:spcPct val="100000"/>
            </a:lnSpc>
            <a:spcAft>
              <a:spcPts val="0"/>
            </a:spcAft>
          </a:pPr>
          <a:r>
            <a:rPr lang="kk-KZ" sz="1800" b="1" dirty="0">
              <a:solidFill>
                <a:srgbClr val="002060"/>
              </a:solidFill>
              <a:latin typeface="Times New Roman" panose="02020603050405020304" pitchFamily="18" charset="0"/>
              <a:cs typeface="Times New Roman" panose="02020603050405020304" pitchFamily="18" charset="0"/>
            </a:rPr>
            <a:t>Тәуелді аумақтар.</a:t>
          </a:r>
          <a:r>
            <a:rPr lang="kk-KZ" sz="1800" dirty="0">
              <a:solidFill>
                <a:srgbClr val="002060"/>
              </a:solidFill>
              <a:latin typeface="Times New Roman" panose="02020603050405020304" pitchFamily="18" charset="0"/>
              <a:cs typeface="Times New Roman" panose="02020603050405020304" pitchFamily="18" charset="0"/>
            </a:rPr>
            <a:t> Ұлы географиялық ашылулар мен еуропалық отарлау нәтижесінде метрополияларға тәуелді аумақтар пайда болды. Жалпы "аумақ" деген термин егемендігі жоқ жерлерге; аз игерілген аудандарға; мәртебесі белгісіз жерлерге (мысалы, Батыс Сахара) қатысты қолданылады.</a:t>
          </a:r>
          <a:endParaRPr lang="ru-RU" sz="1800" b="0" dirty="0">
            <a:solidFill>
              <a:srgbClr val="002060"/>
            </a:solidFill>
            <a:latin typeface="Times New Roman" panose="02020603050405020304" pitchFamily="18" charset="0"/>
            <a:cs typeface="Times New Roman" panose="02020603050405020304" pitchFamily="18" charset="0"/>
          </a:endParaRPr>
        </a:p>
      </dgm:t>
    </dgm:pt>
    <dgm:pt modelId="{9CA0C7D9-3F03-442D-A276-2D7859E98287}" type="parTrans" cxnId="{B402DC89-46F2-4464-88D6-CF9A0C9A53BA}">
      <dgm:prSet/>
      <dgm:spPr/>
      <dgm:t>
        <a:bodyPr/>
        <a:lstStyle/>
        <a:p>
          <a:endParaRPr lang="ru-RU"/>
        </a:p>
      </dgm:t>
    </dgm:pt>
    <dgm:pt modelId="{7BE4D962-EDB4-4B18-B2C3-4D8172752F5D}" type="sibTrans" cxnId="{B402DC89-46F2-4464-88D6-CF9A0C9A53BA}">
      <dgm:prSet/>
      <dgm:spPr/>
      <dgm:t>
        <a:bodyPr/>
        <a:lstStyle/>
        <a:p>
          <a:endParaRPr lang="ru-RU"/>
        </a:p>
      </dgm:t>
    </dgm:pt>
    <dgm:pt modelId="{C66C8C92-89EB-4B49-8223-42A3B41CC2CF}">
      <dgm:prSet custT="1"/>
      <dgm:spPr/>
      <dgm:t>
        <a:bodyPr/>
        <a:lstStyle/>
        <a:p>
          <a:pPr algn="just">
            <a:lnSpc>
              <a:spcPct val="100000"/>
            </a:lnSpc>
            <a:spcAft>
              <a:spcPts val="0"/>
            </a:spcAft>
          </a:pPr>
          <a:r>
            <a:rPr lang="kk-KZ" sz="1800" dirty="0">
              <a:solidFill>
                <a:srgbClr val="002060"/>
              </a:solidFill>
              <a:latin typeface="Times New Roman" panose="02020603050405020304" pitchFamily="18" charset="0"/>
              <a:cs typeface="Times New Roman" panose="02020603050405020304" pitchFamily="18" charset="0"/>
            </a:rPr>
            <a:t>Протекторат тең емес келісім негізінде неғұрлым күшті мемлекеттің әсізіне "қамқоршы" болуынан қалыптасады. Бұл жағдайда елдің тәуелділік сипаты өзінің сыртқы экономикалық және саяси байланыстарын жүргізу құқығын басқа мемлекетке беруімен анықталады. </a:t>
          </a:r>
          <a:endParaRPr lang="ru-RU" sz="1800" dirty="0">
            <a:solidFill>
              <a:srgbClr val="002060"/>
            </a:solidFill>
            <a:latin typeface="Times New Roman" panose="02020603050405020304" pitchFamily="18" charset="0"/>
            <a:cs typeface="Times New Roman" panose="02020603050405020304" pitchFamily="18" charset="0"/>
          </a:endParaRPr>
        </a:p>
      </dgm:t>
    </dgm:pt>
    <dgm:pt modelId="{061C4CCD-0524-4705-B2D0-393CE3B18027}" type="parTrans" cxnId="{BF093712-A774-418D-9AAA-906C878F057D}">
      <dgm:prSet/>
      <dgm:spPr/>
      <dgm:t>
        <a:bodyPr/>
        <a:lstStyle/>
        <a:p>
          <a:endParaRPr lang="ru-RU"/>
        </a:p>
      </dgm:t>
    </dgm:pt>
    <dgm:pt modelId="{3C821781-4D79-494C-9739-029A634A6BB0}" type="sibTrans" cxnId="{BF093712-A774-418D-9AAA-906C878F057D}">
      <dgm:prSet/>
      <dgm:spPr/>
      <dgm:t>
        <a:bodyPr/>
        <a:lstStyle/>
        <a:p>
          <a:endParaRPr lang="ru-RU"/>
        </a:p>
      </dgm:t>
    </dgm:pt>
    <dgm:pt modelId="{22183959-A25B-4C97-B877-94114572914A}" type="pres">
      <dgm:prSet presAssocID="{4DC38EC1-3F20-4FCB-A687-7277C4C6F031}" presName="compositeShape" presStyleCnt="0">
        <dgm:presLayoutVars>
          <dgm:dir/>
          <dgm:resizeHandles/>
        </dgm:presLayoutVars>
      </dgm:prSet>
      <dgm:spPr/>
    </dgm:pt>
    <dgm:pt modelId="{4BE805AB-F122-48DE-B5D2-34258D75F40E}" type="pres">
      <dgm:prSet presAssocID="{4DC38EC1-3F20-4FCB-A687-7277C4C6F031}" presName="pyramid" presStyleLbl="node1" presStyleIdx="0" presStyleCnt="1" custScaleX="84315" custLinFactNeighborX="-43630" custLinFactNeighborY="801"/>
      <dgm:spPr>
        <a:solidFill>
          <a:srgbClr val="00B0F0"/>
        </a:solidFill>
      </dgm:spPr>
    </dgm:pt>
    <dgm:pt modelId="{4CE65085-8E2D-425B-8477-5AE09E8BC745}" type="pres">
      <dgm:prSet presAssocID="{4DC38EC1-3F20-4FCB-A687-7277C4C6F031}" presName="theList" presStyleCnt="0"/>
      <dgm:spPr/>
    </dgm:pt>
    <dgm:pt modelId="{0227CBE7-2B30-4BD3-AEF3-A37243FF456F}" type="pres">
      <dgm:prSet presAssocID="{94811A69-49E9-49C0-9022-975858E5C9BC}" presName="aNode" presStyleLbl="fgAcc1" presStyleIdx="0" presStyleCnt="4" custScaleX="222032" custScaleY="232642" custLinFactY="200000" custLinFactNeighborX="21221" custLinFactNeighborY="299796">
        <dgm:presLayoutVars>
          <dgm:bulletEnabled val="1"/>
        </dgm:presLayoutVars>
      </dgm:prSet>
      <dgm:spPr/>
    </dgm:pt>
    <dgm:pt modelId="{8EDC2EF0-7BE5-4D8C-BE45-2CE8408D9E5B}" type="pres">
      <dgm:prSet presAssocID="{94811A69-49E9-49C0-9022-975858E5C9BC}" presName="aSpace" presStyleCnt="0"/>
      <dgm:spPr/>
    </dgm:pt>
    <dgm:pt modelId="{3373FC57-996F-46BA-B34F-A5ED5869D3E2}" type="pres">
      <dgm:prSet presAssocID="{6580D00B-6CC0-4F17-9607-2AC4F0CE69FD}" presName="aNode" presStyleLbl="fgAcc1" presStyleIdx="1" presStyleCnt="4" custScaleX="221139" custScaleY="212505" custLinFactY="-204994" custLinFactNeighborX="19201" custLinFactNeighborY="-300000">
        <dgm:presLayoutVars>
          <dgm:bulletEnabled val="1"/>
        </dgm:presLayoutVars>
      </dgm:prSet>
      <dgm:spPr/>
    </dgm:pt>
    <dgm:pt modelId="{B384FEB6-A832-4DCD-8E97-D893A0908C29}" type="pres">
      <dgm:prSet presAssocID="{6580D00B-6CC0-4F17-9607-2AC4F0CE69FD}" presName="aSpace" presStyleCnt="0"/>
      <dgm:spPr/>
    </dgm:pt>
    <dgm:pt modelId="{548C5445-93FC-4BB6-BAA4-E0E248371185}" type="pres">
      <dgm:prSet presAssocID="{30B6BF6E-ABE7-4D25-ACF1-CE7D103D9D0C}" presName="aNode" presStyleLbl="fgAcc1" presStyleIdx="2" presStyleCnt="4" custScaleX="216620" custScaleY="126665" custLinFactY="7745" custLinFactNeighborX="21680" custLinFactNeighborY="100000">
        <dgm:presLayoutVars>
          <dgm:bulletEnabled val="1"/>
        </dgm:presLayoutVars>
      </dgm:prSet>
      <dgm:spPr/>
    </dgm:pt>
    <dgm:pt modelId="{38E12DBB-FE17-4C04-B074-6F405B8D4A28}" type="pres">
      <dgm:prSet presAssocID="{30B6BF6E-ABE7-4D25-ACF1-CE7D103D9D0C}" presName="aSpace" presStyleCnt="0"/>
      <dgm:spPr/>
    </dgm:pt>
    <dgm:pt modelId="{92024EED-382D-41E8-9C88-16D36454A885}" type="pres">
      <dgm:prSet presAssocID="{C66C8C92-89EB-4B49-8223-42A3B41CC2CF}" presName="aNode" presStyleLbl="fgAcc1" presStyleIdx="3" presStyleCnt="4" custScaleX="219364" custScaleY="205940" custLinFactY="19744" custLinFactNeighborX="22526" custLinFactNeighborY="100000">
        <dgm:presLayoutVars>
          <dgm:bulletEnabled val="1"/>
        </dgm:presLayoutVars>
      </dgm:prSet>
      <dgm:spPr/>
    </dgm:pt>
    <dgm:pt modelId="{5DA85036-402E-4318-A9EC-3AECBAFDDCB0}" type="pres">
      <dgm:prSet presAssocID="{C66C8C92-89EB-4B49-8223-42A3B41CC2CF}" presName="aSpace" presStyleCnt="0"/>
      <dgm:spPr/>
    </dgm:pt>
  </dgm:ptLst>
  <dgm:cxnLst>
    <dgm:cxn modelId="{A619120E-EB5F-46F6-89DA-0B6B73FAA5A7}" type="presOf" srcId="{94811A69-49E9-49C0-9022-975858E5C9BC}" destId="{0227CBE7-2B30-4BD3-AEF3-A37243FF456F}" srcOrd="0" destOrd="0" presId="urn:microsoft.com/office/officeart/2005/8/layout/pyramid2"/>
    <dgm:cxn modelId="{BF093712-A774-418D-9AAA-906C878F057D}" srcId="{4DC38EC1-3F20-4FCB-A687-7277C4C6F031}" destId="{C66C8C92-89EB-4B49-8223-42A3B41CC2CF}" srcOrd="3" destOrd="0" parTransId="{061C4CCD-0524-4705-B2D0-393CE3B18027}" sibTransId="{3C821781-4D79-494C-9739-029A634A6BB0}"/>
    <dgm:cxn modelId="{C5BE2516-D14B-46C8-9AF1-976DFA273DF5}" srcId="{4DC38EC1-3F20-4FCB-A687-7277C4C6F031}" destId="{30B6BF6E-ABE7-4D25-ACF1-CE7D103D9D0C}" srcOrd="2" destOrd="0" parTransId="{C876E032-8CFC-45C2-8C94-1348A568AF0F}" sibTransId="{FF3E1070-4EBF-470E-B46E-666DC8E4336F}"/>
    <dgm:cxn modelId="{9C1FE661-4AA0-4529-B5DB-FF0C9DFCDFDC}" type="presOf" srcId="{4DC38EC1-3F20-4FCB-A687-7277C4C6F031}" destId="{22183959-A25B-4C97-B877-94114572914A}" srcOrd="0" destOrd="0" presId="urn:microsoft.com/office/officeart/2005/8/layout/pyramid2"/>
    <dgm:cxn modelId="{BE63F842-518D-408A-A347-F7D7845EF519}" type="presOf" srcId="{6580D00B-6CC0-4F17-9607-2AC4F0CE69FD}" destId="{3373FC57-996F-46BA-B34F-A5ED5869D3E2}" srcOrd="0" destOrd="0" presId="urn:microsoft.com/office/officeart/2005/8/layout/pyramid2"/>
    <dgm:cxn modelId="{B402DC89-46F2-4464-88D6-CF9A0C9A53BA}" srcId="{4DC38EC1-3F20-4FCB-A687-7277C4C6F031}" destId="{6580D00B-6CC0-4F17-9607-2AC4F0CE69FD}" srcOrd="1" destOrd="0" parTransId="{9CA0C7D9-3F03-442D-A276-2D7859E98287}" sibTransId="{7BE4D962-EDB4-4B18-B2C3-4D8172752F5D}"/>
    <dgm:cxn modelId="{D96FB3A7-B018-4829-B3FB-CFA0C698FF8D}" type="presOf" srcId="{C66C8C92-89EB-4B49-8223-42A3B41CC2CF}" destId="{92024EED-382D-41E8-9C88-16D36454A885}" srcOrd="0" destOrd="0" presId="urn:microsoft.com/office/officeart/2005/8/layout/pyramid2"/>
    <dgm:cxn modelId="{B92AFCA9-7490-4731-96F3-A9D0AF457CCE}" srcId="{4DC38EC1-3F20-4FCB-A687-7277C4C6F031}" destId="{94811A69-49E9-49C0-9022-975858E5C9BC}" srcOrd="0" destOrd="0" parTransId="{E484C4CB-3F63-419C-9BE7-A8F93DEF9524}" sibTransId="{F61BF2AD-2107-4D94-B244-48B9AAC7966D}"/>
    <dgm:cxn modelId="{9B2C4EE1-949F-4EAE-9C06-9F982EEA29BC}" type="presOf" srcId="{30B6BF6E-ABE7-4D25-ACF1-CE7D103D9D0C}" destId="{548C5445-93FC-4BB6-BAA4-E0E248371185}" srcOrd="0" destOrd="0" presId="urn:microsoft.com/office/officeart/2005/8/layout/pyramid2"/>
    <dgm:cxn modelId="{2797D56D-FB25-4825-B18D-D90832E214BF}" type="presParOf" srcId="{22183959-A25B-4C97-B877-94114572914A}" destId="{4BE805AB-F122-48DE-B5D2-34258D75F40E}" srcOrd="0" destOrd="0" presId="urn:microsoft.com/office/officeart/2005/8/layout/pyramid2"/>
    <dgm:cxn modelId="{849C7A26-6EE5-47A2-ACA2-F3A48DDBB704}" type="presParOf" srcId="{22183959-A25B-4C97-B877-94114572914A}" destId="{4CE65085-8E2D-425B-8477-5AE09E8BC745}" srcOrd="1" destOrd="0" presId="urn:microsoft.com/office/officeart/2005/8/layout/pyramid2"/>
    <dgm:cxn modelId="{B6EEEDE1-94AB-440C-9AFA-948D1940A51B}" type="presParOf" srcId="{4CE65085-8E2D-425B-8477-5AE09E8BC745}" destId="{0227CBE7-2B30-4BD3-AEF3-A37243FF456F}" srcOrd="0" destOrd="0" presId="urn:microsoft.com/office/officeart/2005/8/layout/pyramid2"/>
    <dgm:cxn modelId="{8CE1CD68-160C-42F0-B38C-3EC1D2AD2131}" type="presParOf" srcId="{4CE65085-8E2D-425B-8477-5AE09E8BC745}" destId="{8EDC2EF0-7BE5-4D8C-BE45-2CE8408D9E5B}" srcOrd="1" destOrd="0" presId="urn:microsoft.com/office/officeart/2005/8/layout/pyramid2"/>
    <dgm:cxn modelId="{986034AA-35E5-438D-8250-B27C482674EC}" type="presParOf" srcId="{4CE65085-8E2D-425B-8477-5AE09E8BC745}" destId="{3373FC57-996F-46BA-B34F-A5ED5869D3E2}" srcOrd="2" destOrd="0" presId="urn:microsoft.com/office/officeart/2005/8/layout/pyramid2"/>
    <dgm:cxn modelId="{9B7A589F-5E7D-4958-9394-0AC097CDDCE3}" type="presParOf" srcId="{4CE65085-8E2D-425B-8477-5AE09E8BC745}" destId="{B384FEB6-A832-4DCD-8E97-D893A0908C29}" srcOrd="3" destOrd="0" presId="urn:microsoft.com/office/officeart/2005/8/layout/pyramid2"/>
    <dgm:cxn modelId="{FEB69F27-E0DB-4EFD-A438-25C9B7DC89E5}" type="presParOf" srcId="{4CE65085-8E2D-425B-8477-5AE09E8BC745}" destId="{548C5445-93FC-4BB6-BAA4-E0E248371185}" srcOrd="4" destOrd="0" presId="urn:microsoft.com/office/officeart/2005/8/layout/pyramid2"/>
    <dgm:cxn modelId="{93276517-05C1-45B7-AE34-7DFB443167F8}" type="presParOf" srcId="{4CE65085-8E2D-425B-8477-5AE09E8BC745}" destId="{38E12DBB-FE17-4C04-B074-6F405B8D4A28}" srcOrd="5" destOrd="0" presId="urn:microsoft.com/office/officeart/2005/8/layout/pyramid2"/>
    <dgm:cxn modelId="{116D89FA-1D33-4069-8E29-894E153B7598}" type="presParOf" srcId="{4CE65085-8E2D-425B-8477-5AE09E8BC745}" destId="{92024EED-382D-41E8-9C88-16D36454A885}" srcOrd="6" destOrd="0" presId="urn:microsoft.com/office/officeart/2005/8/layout/pyramid2"/>
    <dgm:cxn modelId="{6BD4F1F2-74C3-459E-B0AF-6D5439E0E881}" type="presParOf" srcId="{4CE65085-8E2D-425B-8477-5AE09E8BC745}" destId="{5DA85036-402E-4318-A9EC-3AECBAFDDCB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5FB28-FD4C-4921-A074-420D5FD81347}">
      <dsp:nvSpPr>
        <dsp:cNvPr id="0" name=""/>
        <dsp:cNvSpPr/>
      </dsp:nvSpPr>
      <dsp:spPr>
        <a:xfrm>
          <a:off x="3272" y="1120688"/>
          <a:ext cx="2262502" cy="28531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kk-KZ" sz="1800" kern="1200" dirty="0">
              <a:solidFill>
                <a:srgbClr val="002060"/>
              </a:solidFill>
              <a:latin typeface="Times New Roman" panose="02020603050405020304" pitchFamily="18" charset="0"/>
              <a:cs typeface="Times New Roman" panose="02020603050405020304" pitchFamily="18" charset="0"/>
            </a:rPr>
            <a:t>Мемлекет мәртебесі ресімделген, халықаралық деңгейде танылған егемен (тәуелсіз) мемлекеттер;</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68931" y="1186347"/>
        <a:ext cx="2131184" cy="2110433"/>
      </dsp:txXfrm>
    </dsp:sp>
    <dsp:sp modelId="{2156DEAA-ED63-4D7B-A088-E31DC36C90B2}">
      <dsp:nvSpPr>
        <dsp:cNvPr id="0" name=""/>
        <dsp:cNvSpPr/>
      </dsp:nvSpPr>
      <dsp:spPr>
        <a:xfrm rot="1588689">
          <a:off x="447572" y="2031015"/>
          <a:ext cx="2728504" cy="2728504"/>
        </a:xfrm>
        <a:prstGeom prst="leftCircularArrow">
          <a:avLst>
            <a:gd name="adj1" fmla="val 2433"/>
            <a:gd name="adj2" fmla="val 294400"/>
            <a:gd name="adj3" fmla="val 1291642"/>
            <a:gd name="adj4" fmla="val 8246220"/>
            <a:gd name="adj5" fmla="val 2838"/>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34FB7915-07DF-4D5A-A1F3-DA188C2C90E9}">
      <dsp:nvSpPr>
        <dsp:cNvPr id="0" name=""/>
        <dsp:cNvSpPr/>
      </dsp:nvSpPr>
      <dsp:spPr>
        <a:xfrm>
          <a:off x="482606" y="3225071"/>
          <a:ext cx="1825292" cy="943079"/>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kk-KZ" sz="1800" b="1" kern="1200" dirty="0">
              <a:solidFill>
                <a:srgbClr val="002060"/>
              </a:solidFill>
              <a:latin typeface="Times New Roman" panose="02020603050405020304" pitchFamily="18" charset="0"/>
              <a:cs typeface="Times New Roman" panose="02020603050405020304" pitchFamily="18" charset="0"/>
            </a:rPr>
            <a:t>1</a:t>
          </a:r>
          <a:endParaRPr lang="ru-RU" sz="1800" b="1" kern="1200" dirty="0">
            <a:solidFill>
              <a:srgbClr val="002060"/>
            </a:solidFill>
            <a:latin typeface="Times New Roman" panose="02020603050405020304" pitchFamily="18" charset="0"/>
            <a:cs typeface="Times New Roman" panose="02020603050405020304" pitchFamily="18" charset="0"/>
          </a:endParaRPr>
        </a:p>
      </dsp:txBody>
      <dsp:txXfrm>
        <a:off x="510228" y="3252693"/>
        <a:ext cx="1770048" cy="887835"/>
      </dsp:txXfrm>
    </dsp:sp>
    <dsp:sp modelId="{B4E4BC36-EFE1-4022-B92A-F51BECBB29DB}">
      <dsp:nvSpPr>
        <dsp:cNvPr id="0" name=""/>
        <dsp:cNvSpPr/>
      </dsp:nvSpPr>
      <dsp:spPr>
        <a:xfrm>
          <a:off x="2631359" y="1534051"/>
          <a:ext cx="2676643" cy="21597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endParaRPr lang="ru-RU" sz="1800" b="0" kern="1200" dirty="0">
            <a:solidFill>
              <a:srgbClr val="002060"/>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kk-KZ" sz="1800" kern="1200" dirty="0">
              <a:solidFill>
                <a:srgbClr val="002060"/>
              </a:solidFill>
              <a:latin typeface="Times New Roman" panose="02020603050405020304" pitchFamily="18" charset="0"/>
              <a:cs typeface="Times New Roman" panose="02020603050405020304" pitchFamily="18" charset="0"/>
            </a:rPr>
            <a:t> Мәртебесі анықталмаған аумақтар;</a:t>
          </a:r>
          <a:endParaRPr lang="ru-RU" sz="1800" b="0" kern="1200" dirty="0">
            <a:solidFill>
              <a:srgbClr val="002060"/>
            </a:solidFill>
            <a:latin typeface="Times New Roman" panose="02020603050405020304" pitchFamily="18" charset="0"/>
            <a:cs typeface="Times New Roman" panose="02020603050405020304" pitchFamily="18" charset="0"/>
          </a:endParaRPr>
        </a:p>
      </dsp:txBody>
      <dsp:txXfrm>
        <a:off x="2681060" y="2046550"/>
        <a:ext cx="2577241" cy="1597524"/>
      </dsp:txXfrm>
    </dsp:sp>
    <dsp:sp modelId="{790D3E9E-8A89-4D92-9EA2-7F91DD09538A}">
      <dsp:nvSpPr>
        <dsp:cNvPr id="0" name=""/>
        <dsp:cNvSpPr/>
      </dsp:nvSpPr>
      <dsp:spPr>
        <a:xfrm rot="21050436">
          <a:off x="3739661" y="245998"/>
          <a:ext cx="2998285" cy="2998285"/>
        </a:xfrm>
        <a:prstGeom prst="circularArrow">
          <a:avLst>
            <a:gd name="adj1" fmla="val 2214"/>
            <a:gd name="adj2" fmla="val 266561"/>
            <a:gd name="adj3" fmla="val 20706340"/>
            <a:gd name="adj4" fmla="val 13723923"/>
            <a:gd name="adj5" fmla="val 2583"/>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9016E0E2-5D08-4D6C-94F7-5F0D2EE83FC8}">
      <dsp:nvSpPr>
        <dsp:cNvPr id="0" name=""/>
        <dsp:cNvSpPr/>
      </dsp:nvSpPr>
      <dsp:spPr>
        <a:xfrm>
          <a:off x="3256109" y="801375"/>
          <a:ext cx="1968708" cy="96366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kk-KZ" sz="1800" b="1" kern="1200" dirty="0">
              <a:solidFill>
                <a:srgbClr val="002060"/>
              </a:solidFill>
              <a:latin typeface="Times New Roman" panose="02020603050405020304" pitchFamily="18" charset="0"/>
              <a:cs typeface="Times New Roman" panose="02020603050405020304" pitchFamily="18" charset="0"/>
            </a:rPr>
            <a:t>2</a:t>
          </a:r>
          <a:endParaRPr lang="ru-RU" sz="1800" b="1" kern="1200" dirty="0">
            <a:solidFill>
              <a:srgbClr val="002060"/>
            </a:solidFill>
            <a:latin typeface="Times New Roman" panose="02020603050405020304" pitchFamily="18" charset="0"/>
            <a:cs typeface="Times New Roman" panose="02020603050405020304" pitchFamily="18" charset="0"/>
          </a:endParaRPr>
        </a:p>
      </dsp:txBody>
      <dsp:txXfrm>
        <a:off x="3284334" y="829600"/>
        <a:ext cx="1912258" cy="907215"/>
      </dsp:txXfrm>
    </dsp:sp>
    <dsp:sp modelId="{ED51870F-B89E-4913-8922-8CAE7F576547}">
      <dsp:nvSpPr>
        <dsp:cNvPr id="0" name=""/>
        <dsp:cNvSpPr/>
      </dsp:nvSpPr>
      <dsp:spPr>
        <a:xfrm>
          <a:off x="5669016" y="1295339"/>
          <a:ext cx="2207118" cy="27476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kk-KZ" sz="1800" kern="1200" dirty="0">
              <a:solidFill>
                <a:srgbClr val="002060"/>
              </a:solidFill>
              <a:latin typeface="Times New Roman" panose="02020603050405020304" pitchFamily="18" charset="0"/>
              <a:cs typeface="Times New Roman" panose="02020603050405020304" pitchFamily="18" charset="0"/>
            </a:rPr>
            <a:t>Тәуелсіздігі танылмаған елдер;</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5732247" y="1358570"/>
        <a:ext cx="2080656" cy="2032417"/>
      </dsp:txXfrm>
    </dsp:sp>
    <dsp:sp modelId="{801304F9-5611-4B89-8455-C6BDB0AD273E}">
      <dsp:nvSpPr>
        <dsp:cNvPr id="0" name=""/>
        <dsp:cNvSpPr/>
      </dsp:nvSpPr>
      <dsp:spPr>
        <a:xfrm rot="1285733">
          <a:off x="6425352" y="1776351"/>
          <a:ext cx="2731359" cy="2731359"/>
        </a:xfrm>
        <a:prstGeom prst="leftCircularArrow">
          <a:avLst>
            <a:gd name="adj1" fmla="val 2430"/>
            <a:gd name="adj2" fmla="val 294075"/>
            <a:gd name="adj3" fmla="val 1045675"/>
            <a:gd name="adj4" fmla="val 8000578"/>
            <a:gd name="adj5" fmla="val 2835"/>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44747549-0A72-4CAA-886A-996012DD6CB4}">
      <dsp:nvSpPr>
        <dsp:cNvPr id="0" name=""/>
        <dsp:cNvSpPr/>
      </dsp:nvSpPr>
      <dsp:spPr>
        <a:xfrm>
          <a:off x="5923808" y="3245284"/>
          <a:ext cx="1958462" cy="83764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kk-KZ" sz="1800" b="1" kern="1200" dirty="0">
              <a:solidFill>
                <a:srgbClr val="002060"/>
              </a:solidFill>
              <a:latin typeface="Times New Roman" panose="02020603050405020304" pitchFamily="18" charset="0"/>
              <a:cs typeface="Times New Roman" panose="02020603050405020304" pitchFamily="18" charset="0"/>
            </a:rPr>
            <a:t>3</a:t>
          </a:r>
          <a:endParaRPr lang="ru-RU" sz="1800" b="1" kern="1200" dirty="0">
            <a:solidFill>
              <a:srgbClr val="002060"/>
            </a:solidFill>
            <a:latin typeface="Times New Roman" panose="02020603050405020304" pitchFamily="18" charset="0"/>
            <a:cs typeface="Times New Roman" panose="02020603050405020304" pitchFamily="18" charset="0"/>
          </a:endParaRPr>
        </a:p>
      </dsp:txBody>
      <dsp:txXfrm>
        <a:off x="5948342" y="3269818"/>
        <a:ext cx="1909394" cy="788579"/>
      </dsp:txXfrm>
    </dsp:sp>
    <dsp:sp modelId="{EC207182-ACEF-4900-B0F4-A65F189FAD52}">
      <dsp:nvSpPr>
        <dsp:cNvPr id="0" name=""/>
        <dsp:cNvSpPr/>
      </dsp:nvSpPr>
      <dsp:spPr>
        <a:xfrm>
          <a:off x="8242095" y="1206013"/>
          <a:ext cx="2392279" cy="23312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kk-KZ" sz="1800" kern="1200" dirty="0">
              <a:solidFill>
                <a:srgbClr val="002060"/>
              </a:solidFill>
              <a:latin typeface="Times New Roman" panose="02020603050405020304" pitchFamily="18" charset="0"/>
              <a:cs typeface="Times New Roman" panose="02020603050405020304" pitchFamily="18" charset="0"/>
            </a:rPr>
            <a:t>Дербес басқару мәртебесіне ие болмаған тәуелді аумақтар</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8295745" y="1759227"/>
        <a:ext cx="2284979" cy="1724433"/>
      </dsp:txXfrm>
    </dsp:sp>
    <dsp:sp modelId="{A253E9AF-F018-4ADD-AF65-7F7A5E6D12B3}">
      <dsp:nvSpPr>
        <dsp:cNvPr id="0" name=""/>
        <dsp:cNvSpPr/>
      </dsp:nvSpPr>
      <dsp:spPr>
        <a:xfrm>
          <a:off x="8785465" y="897227"/>
          <a:ext cx="1897741" cy="68773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kk-KZ" sz="1800" b="1" kern="1200" dirty="0">
              <a:solidFill>
                <a:srgbClr val="002060"/>
              </a:solidFill>
              <a:latin typeface="Times New Roman" panose="02020603050405020304" pitchFamily="18" charset="0"/>
              <a:cs typeface="Times New Roman" panose="02020603050405020304" pitchFamily="18" charset="0"/>
            </a:rPr>
            <a:t>4</a:t>
          </a:r>
          <a:endParaRPr lang="ru-RU" sz="1800" b="1" kern="1200" dirty="0">
            <a:solidFill>
              <a:srgbClr val="002060"/>
            </a:solidFill>
            <a:latin typeface="Times New Roman" panose="02020603050405020304" pitchFamily="18" charset="0"/>
            <a:cs typeface="Times New Roman" panose="02020603050405020304" pitchFamily="18" charset="0"/>
          </a:endParaRPr>
        </a:p>
      </dsp:txBody>
      <dsp:txXfrm>
        <a:off x="8805608" y="917370"/>
        <a:ext cx="1857455" cy="64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F30E4-3454-4A16-951F-E6E07049E56A}">
      <dsp:nvSpPr>
        <dsp:cNvPr id="0" name=""/>
        <dsp:cNvSpPr/>
      </dsp:nvSpPr>
      <dsp:spPr>
        <a:xfrm>
          <a:off x="1232246" y="411099"/>
          <a:ext cx="2172975" cy="2008192"/>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solidFill>
                <a:srgbClr val="000066"/>
              </a:solidFill>
              <a:latin typeface="Times New Roman" panose="02020603050405020304" pitchFamily="18" charset="0"/>
              <a:cs typeface="Times New Roman" panose="02020603050405020304" pitchFamily="18" charset="0"/>
            </a:rPr>
            <a:t>Батысеуропалық тип</a:t>
          </a:r>
          <a:endParaRPr lang="ru-RU" sz="1600" kern="1200" dirty="0">
            <a:solidFill>
              <a:srgbClr val="000066"/>
            </a:solidFill>
            <a:latin typeface="Times New Roman" panose="02020603050405020304" pitchFamily="18" charset="0"/>
            <a:cs typeface="Times New Roman" panose="02020603050405020304" pitchFamily="18" charset="0"/>
          </a:endParaRPr>
        </a:p>
      </dsp:txBody>
      <dsp:txXfrm>
        <a:off x="1291064" y="469917"/>
        <a:ext cx="2055339" cy="1890556"/>
      </dsp:txXfrm>
    </dsp:sp>
    <dsp:sp modelId="{47202AA3-065D-4182-8F2B-B39EC73110C1}">
      <dsp:nvSpPr>
        <dsp:cNvPr id="0" name=""/>
        <dsp:cNvSpPr/>
      </dsp:nvSpPr>
      <dsp:spPr>
        <a:xfrm>
          <a:off x="4871146" y="2518688"/>
          <a:ext cx="2851812" cy="2287233"/>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66"/>
              </a:solidFill>
              <a:latin typeface="Times New Roman" panose="02020603050405020304" pitchFamily="18" charset="0"/>
              <a:cs typeface="Times New Roman" panose="02020603050405020304" pitchFamily="18" charset="0"/>
            </a:rPr>
            <a:t>Отарлықтан кейін қалыптасқан, аралдық федерациялар типі</a:t>
          </a:r>
        </a:p>
      </dsp:txBody>
      <dsp:txXfrm>
        <a:off x="4938137" y="2585679"/>
        <a:ext cx="2717830" cy="2153251"/>
      </dsp:txXfrm>
    </dsp:sp>
    <dsp:sp modelId="{40D47106-E992-4A47-8D70-9DF66BCF9AC3}">
      <dsp:nvSpPr>
        <dsp:cNvPr id="0" name=""/>
        <dsp:cNvSpPr/>
      </dsp:nvSpPr>
      <dsp:spPr>
        <a:xfrm>
          <a:off x="1010080" y="2583972"/>
          <a:ext cx="2172975" cy="2159413"/>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66"/>
              </a:solidFill>
              <a:latin typeface="Times New Roman" panose="02020603050405020304" pitchFamily="18" charset="0"/>
              <a:cs typeface="Times New Roman" panose="02020603050405020304" pitchFamily="18" charset="0"/>
            </a:rPr>
            <a:t>Афроазиялық тип</a:t>
          </a:r>
        </a:p>
      </dsp:txBody>
      <dsp:txXfrm>
        <a:off x="1073327" y="2647219"/>
        <a:ext cx="2046481" cy="2032919"/>
      </dsp:txXfrm>
    </dsp:sp>
    <dsp:sp modelId="{87633896-4D25-4701-A32C-9A042A0FC45C}">
      <dsp:nvSpPr>
        <dsp:cNvPr id="0" name=""/>
        <dsp:cNvSpPr/>
      </dsp:nvSpPr>
      <dsp:spPr>
        <a:xfrm>
          <a:off x="5293420" y="383342"/>
          <a:ext cx="2172975" cy="1874155"/>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solidFill>
                <a:srgbClr val="000066"/>
              </a:solidFill>
              <a:latin typeface="Times New Roman" panose="02020603050405020304" pitchFamily="18" charset="0"/>
              <a:cs typeface="Times New Roman" panose="02020603050405020304" pitchFamily="18" charset="0"/>
            </a:rPr>
            <a:t>Солтүстікамерикалық тип</a:t>
          </a:r>
          <a:endParaRPr lang="ru-RU" sz="1600" kern="1200" dirty="0">
            <a:solidFill>
              <a:srgbClr val="000066"/>
            </a:solidFill>
            <a:latin typeface="Times New Roman" panose="02020603050405020304" pitchFamily="18" charset="0"/>
            <a:cs typeface="Times New Roman" panose="02020603050405020304" pitchFamily="18" charset="0"/>
          </a:endParaRPr>
        </a:p>
      </dsp:txBody>
      <dsp:txXfrm>
        <a:off x="5348312" y="438234"/>
        <a:ext cx="2063191" cy="1764371"/>
      </dsp:txXfrm>
    </dsp:sp>
    <dsp:sp modelId="{422900F7-A537-40E7-BC62-A990FA7E369C}">
      <dsp:nvSpPr>
        <dsp:cNvPr id="0" name=""/>
        <dsp:cNvSpPr/>
      </dsp:nvSpPr>
      <dsp:spPr>
        <a:xfrm>
          <a:off x="8550383" y="436600"/>
          <a:ext cx="2172975" cy="1947562"/>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66"/>
              </a:solidFill>
              <a:latin typeface="Times New Roman" panose="02020603050405020304" pitchFamily="18" charset="0"/>
              <a:cs typeface="Times New Roman" panose="02020603050405020304" pitchFamily="18" charset="0"/>
            </a:rPr>
            <a:t>Латынамерикалық тип</a:t>
          </a:r>
        </a:p>
      </dsp:txBody>
      <dsp:txXfrm>
        <a:off x="8607425" y="493642"/>
        <a:ext cx="2058891" cy="1833478"/>
      </dsp:txXfrm>
    </dsp:sp>
    <dsp:sp modelId="{FDAAB0A6-0C1E-4DAF-A4DC-6AE6ADBF46E5}">
      <dsp:nvSpPr>
        <dsp:cNvPr id="0" name=""/>
        <dsp:cNvSpPr/>
      </dsp:nvSpPr>
      <dsp:spPr>
        <a:xfrm>
          <a:off x="9152789" y="2638584"/>
          <a:ext cx="2172975" cy="2167337"/>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66"/>
              </a:solidFill>
              <a:latin typeface="Times New Roman" panose="02020603050405020304" pitchFamily="18" charset="0"/>
              <a:cs typeface="Times New Roman" panose="02020603050405020304" pitchFamily="18" charset="0"/>
            </a:rPr>
            <a:t>Социалистік кезеңнен кейін қалыптасқан тип</a:t>
          </a:r>
        </a:p>
      </dsp:txBody>
      <dsp:txXfrm>
        <a:off x="9216268" y="2702063"/>
        <a:ext cx="2046017" cy="2040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080CF-C8D0-4E6A-A0CB-831F533FF523}">
      <dsp:nvSpPr>
        <dsp:cNvPr id="0" name=""/>
        <dsp:cNvSpPr/>
      </dsp:nvSpPr>
      <dsp:spPr>
        <a:xfrm rot="5400000">
          <a:off x="1130736" y="877127"/>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013F5B6-C56F-45B6-8658-18577756E253}">
      <dsp:nvSpPr>
        <dsp:cNvPr id="0" name=""/>
        <dsp:cNvSpPr/>
      </dsp:nvSpPr>
      <dsp:spPr>
        <a:xfrm>
          <a:off x="977152" y="68"/>
          <a:ext cx="2779177"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Оңтүстік Осетия (Көптеген мемлекеттер оны Грузияның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1009488" y="32404"/>
        <a:ext cx="2714505" cy="1039373"/>
      </dsp:txXfrm>
    </dsp:sp>
    <dsp:sp modelId="{86CFC443-6229-4F95-9CA9-C6FAEC6CC2CF}">
      <dsp:nvSpPr>
        <dsp:cNvPr id="0" name=""/>
        <dsp:cNvSpPr/>
      </dsp:nvSpPr>
      <dsp:spPr>
        <a:xfrm rot="5400000">
          <a:off x="1130736" y="2257184"/>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C59B81F-4BF8-4246-9E24-52B946EF7649}">
      <dsp:nvSpPr>
        <dsp:cNvPr id="0" name=""/>
        <dsp:cNvSpPr/>
      </dsp:nvSpPr>
      <dsp:spPr>
        <a:xfrm>
          <a:off x="1013006" y="1380125"/>
          <a:ext cx="2707469"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solidFill>
                <a:srgbClr val="002060"/>
              </a:solidFill>
              <a:latin typeface="Times New Roman" panose="02020603050405020304" pitchFamily="18" charset="0"/>
              <a:cs typeface="Times New Roman" panose="02020603050405020304" pitchFamily="18" charset="0"/>
            </a:rPr>
            <a:t>Тамил-Илам (ресми түрде Шри-Ланканың бөлігі болып есептеледі)</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1045342" y="1412461"/>
        <a:ext cx="2642797" cy="1039373"/>
      </dsp:txXfrm>
    </dsp:sp>
    <dsp:sp modelId="{E5BF51FF-862B-4760-B85D-1AF2F8D3E612}">
      <dsp:nvSpPr>
        <dsp:cNvPr id="0" name=""/>
        <dsp:cNvSpPr/>
      </dsp:nvSpPr>
      <dsp:spPr>
        <a:xfrm rot="5400000">
          <a:off x="1130736" y="3637241"/>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704DE28-4AF8-4EFE-A598-04F7EEE3BEDF}">
      <dsp:nvSpPr>
        <dsp:cNvPr id="0" name=""/>
        <dsp:cNvSpPr/>
      </dsp:nvSpPr>
      <dsp:spPr>
        <a:xfrm>
          <a:off x="1165410" y="2760182"/>
          <a:ext cx="2402660"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Тайвань (Көптеген мемлекеттер оны Қытайдың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1197746" y="2792518"/>
        <a:ext cx="2337988" cy="1039373"/>
      </dsp:txXfrm>
    </dsp:sp>
    <dsp:sp modelId="{896CF8A6-DF9D-41F9-ADF0-481885B58B65}">
      <dsp:nvSpPr>
        <dsp:cNvPr id="0" name=""/>
        <dsp:cNvSpPr/>
      </dsp:nvSpPr>
      <dsp:spPr>
        <a:xfrm>
          <a:off x="1821866" y="4327270"/>
          <a:ext cx="3211578"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ACBC92D-BA59-4920-A104-38AD2C688387}">
      <dsp:nvSpPr>
        <dsp:cNvPr id="0" name=""/>
        <dsp:cNvSpPr/>
      </dsp:nvSpPr>
      <dsp:spPr>
        <a:xfrm>
          <a:off x="1111616" y="4140239"/>
          <a:ext cx="2510250"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rgbClr val="002060"/>
              </a:solidFill>
              <a:latin typeface="Times New Roman" panose="02020603050405020304" pitchFamily="18" charset="0"/>
              <a:cs typeface="Times New Roman" panose="02020603050405020304" pitchFamily="18" charset="0"/>
            </a:rPr>
            <a:t>Сомалиленд (</a:t>
          </a:r>
          <a:r>
            <a:rPr lang="kk-KZ" sz="1400" kern="1200" dirty="0">
              <a:solidFill>
                <a:srgbClr val="002060"/>
              </a:solidFill>
              <a:latin typeface="Times New Roman" panose="02020603050405020304" pitchFamily="18" charset="0"/>
              <a:cs typeface="Times New Roman" panose="02020603050405020304" pitchFamily="18" charset="0"/>
            </a:rPr>
            <a:t>ресми түрде</a:t>
          </a:r>
          <a:r>
            <a:rPr lang="ru-RU" sz="1400" kern="1200" dirty="0">
              <a:solidFill>
                <a:srgbClr val="002060"/>
              </a:solidFill>
              <a:latin typeface="Times New Roman" panose="02020603050405020304" pitchFamily="18" charset="0"/>
              <a:cs typeface="Times New Roman" panose="02020603050405020304" pitchFamily="18" charset="0"/>
            </a:rPr>
            <a:t> — Сомали</a:t>
          </a:r>
          <a:r>
            <a:rPr lang="kk-KZ" sz="1400" kern="1200" dirty="0">
              <a:solidFill>
                <a:srgbClr val="002060"/>
              </a:solidFill>
              <a:latin typeface="Times New Roman" panose="02020603050405020304" pitchFamily="18" charset="0"/>
              <a:cs typeface="Times New Roman" panose="02020603050405020304" pitchFamily="18" charset="0"/>
            </a:rPr>
            <a:t>дің бөлігі</a:t>
          </a:r>
          <a:r>
            <a:rPr lang="ru-RU" sz="1400" kern="1200" dirty="0">
              <a:solidFill>
                <a:srgbClr val="002060"/>
              </a:solidFill>
              <a:latin typeface="Times New Roman" panose="02020603050405020304" pitchFamily="18" charset="0"/>
              <a:cs typeface="Times New Roman" panose="02020603050405020304" pitchFamily="18" charset="0"/>
            </a:rPr>
            <a:t>)</a:t>
          </a:r>
        </a:p>
      </dsp:txBody>
      <dsp:txXfrm>
        <a:off x="1143952" y="4172575"/>
        <a:ext cx="2445578" cy="1039373"/>
      </dsp:txXfrm>
    </dsp:sp>
    <dsp:sp modelId="{D9AFA189-6D4B-4741-92AC-6F3603875271}">
      <dsp:nvSpPr>
        <dsp:cNvPr id="0" name=""/>
        <dsp:cNvSpPr/>
      </dsp:nvSpPr>
      <dsp:spPr>
        <a:xfrm rot="16130432">
          <a:off x="4358958" y="3659653"/>
          <a:ext cx="1329458"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DD3C3EC-EB09-455B-90B8-76F5C6B55272}">
      <dsp:nvSpPr>
        <dsp:cNvPr id="0" name=""/>
        <dsp:cNvSpPr/>
      </dsp:nvSpPr>
      <dsp:spPr>
        <a:xfrm>
          <a:off x="4462164" y="4140239"/>
          <a:ext cx="2247947"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Солтүстік Кипр Түрік Республикасы (Көптеген мемлекеттер оны Кипрдің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494500" y="4172575"/>
        <a:ext cx="2183275" cy="1039373"/>
      </dsp:txXfrm>
    </dsp:sp>
    <dsp:sp modelId="{6A795B7A-0E53-486F-BAA0-E8E00CCD899A}">
      <dsp:nvSpPr>
        <dsp:cNvPr id="0" name=""/>
        <dsp:cNvSpPr/>
      </dsp:nvSpPr>
      <dsp:spPr>
        <a:xfrm rot="16247008">
          <a:off x="4311047" y="2279596"/>
          <a:ext cx="1425014"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1A10661-AA0B-4359-8AB1-7A400F4C8CC1}">
      <dsp:nvSpPr>
        <dsp:cNvPr id="0" name=""/>
        <dsp:cNvSpPr/>
      </dsp:nvSpPr>
      <dsp:spPr>
        <a:xfrm>
          <a:off x="4471125" y="2805006"/>
          <a:ext cx="2176221"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solidFill>
                <a:srgbClr val="002060"/>
              </a:solidFill>
              <a:latin typeface="Times New Roman" panose="02020603050405020304" pitchFamily="18" charset="0"/>
              <a:cs typeface="Times New Roman" panose="02020603050405020304" pitchFamily="18" charset="0"/>
            </a:rPr>
            <a:t>Пунтленд (ресми түрде—Сомалидің бөлігі)</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503461" y="2837342"/>
        <a:ext cx="2111549" cy="1039373"/>
      </dsp:txXfrm>
    </dsp:sp>
    <dsp:sp modelId="{1A6E1176-1CE4-4B41-8266-C42FAEB2C41B}">
      <dsp:nvSpPr>
        <dsp:cNvPr id="0" name=""/>
        <dsp:cNvSpPr/>
      </dsp:nvSpPr>
      <dsp:spPr>
        <a:xfrm rot="16200000">
          <a:off x="4350133" y="877127"/>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8BB6288-D283-4D35-8718-C4DB85A5EB27}">
      <dsp:nvSpPr>
        <dsp:cNvPr id="0" name=""/>
        <dsp:cNvSpPr/>
      </dsp:nvSpPr>
      <dsp:spPr>
        <a:xfrm>
          <a:off x="4417340" y="1380125"/>
          <a:ext cx="2337595"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Приднестровье (Көптеген мемлекеттер оны Молдавияның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449676" y="1412461"/>
        <a:ext cx="2272923" cy="1039373"/>
      </dsp:txXfrm>
    </dsp:sp>
    <dsp:sp modelId="{0E960496-C82E-4DBA-A0C1-BAB70645EDBE}">
      <dsp:nvSpPr>
        <dsp:cNvPr id="0" name=""/>
        <dsp:cNvSpPr/>
      </dsp:nvSpPr>
      <dsp:spPr>
        <a:xfrm>
          <a:off x="5041156" y="187099"/>
          <a:ext cx="3102732"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F1680CA-1188-4C5F-99A2-52C369A8CC93}">
      <dsp:nvSpPr>
        <dsp:cNvPr id="0" name=""/>
        <dsp:cNvSpPr/>
      </dsp:nvSpPr>
      <dsp:spPr>
        <a:xfrm>
          <a:off x="4363554" y="68"/>
          <a:ext cx="2445166"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Таулы-Карабах Республикасы (Көптеген мемлекеттер оны Әзірбайжанның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4395890" y="32404"/>
        <a:ext cx="2380494" cy="1039373"/>
      </dsp:txXfrm>
    </dsp:sp>
    <dsp:sp modelId="{968594D6-1A26-487F-8E53-44C484428B83}">
      <dsp:nvSpPr>
        <dsp:cNvPr id="0" name=""/>
        <dsp:cNvSpPr/>
      </dsp:nvSpPr>
      <dsp:spPr>
        <a:xfrm rot="5400000">
          <a:off x="7460828" y="877127"/>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0F3263-9330-4052-BA0A-2FE4941F74C7}">
      <dsp:nvSpPr>
        <dsp:cNvPr id="0" name=""/>
        <dsp:cNvSpPr/>
      </dsp:nvSpPr>
      <dsp:spPr>
        <a:xfrm>
          <a:off x="7496624" y="68"/>
          <a:ext cx="2400415"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Косово (Көптеген мемлекеттер оны Сербияның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7528960" y="32404"/>
        <a:ext cx="2335743" cy="1039373"/>
      </dsp:txXfrm>
    </dsp:sp>
    <dsp:sp modelId="{AF851FE3-739F-4D5D-B828-809A4676C464}">
      <dsp:nvSpPr>
        <dsp:cNvPr id="0" name=""/>
        <dsp:cNvSpPr/>
      </dsp:nvSpPr>
      <dsp:spPr>
        <a:xfrm rot="5400000">
          <a:off x="7460828" y="2257184"/>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1CE0414-2499-4F0F-AB1E-AB0A7DFBA6AB}">
      <dsp:nvSpPr>
        <dsp:cNvPr id="0" name=""/>
        <dsp:cNvSpPr/>
      </dsp:nvSpPr>
      <dsp:spPr>
        <a:xfrm>
          <a:off x="7415946" y="1380125"/>
          <a:ext cx="2561772"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a:solidFill>
                <a:srgbClr val="002060"/>
              </a:solidFill>
              <a:latin typeface="Times New Roman" panose="02020603050405020304" pitchFamily="18" charset="0"/>
              <a:cs typeface="Times New Roman" panose="02020603050405020304" pitchFamily="18" charset="0"/>
            </a:rPr>
            <a:t>Галмудуг (ресми түрде —Сомалидің бөлігі)</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7448282" y="1412461"/>
        <a:ext cx="2497100" cy="1039373"/>
      </dsp:txXfrm>
    </dsp:sp>
    <dsp:sp modelId="{5D1EBA34-F023-49BA-AD4D-07327CA6A19D}">
      <dsp:nvSpPr>
        <dsp:cNvPr id="0" name=""/>
        <dsp:cNvSpPr/>
      </dsp:nvSpPr>
      <dsp:spPr>
        <a:xfrm rot="5400000">
          <a:off x="7460828" y="3637241"/>
          <a:ext cx="1374010" cy="165606"/>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D20E854-0DCC-46B3-B612-2059C1388CB1}">
      <dsp:nvSpPr>
        <dsp:cNvPr id="0" name=""/>
        <dsp:cNvSpPr/>
      </dsp:nvSpPr>
      <dsp:spPr>
        <a:xfrm>
          <a:off x="7523517" y="2760182"/>
          <a:ext cx="2346630"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rgbClr val="002060"/>
              </a:solidFill>
              <a:latin typeface="Times New Roman" panose="02020603050405020304" pitchFamily="18" charset="0"/>
              <a:cs typeface="Times New Roman" panose="02020603050405020304" pitchFamily="18" charset="0"/>
            </a:rPr>
            <a:t> Вазиристан (</a:t>
          </a:r>
          <a:r>
            <a:rPr lang="kk-KZ" sz="1400" kern="1200" dirty="0">
              <a:solidFill>
                <a:srgbClr val="002060"/>
              </a:solidFill>
              <a:latin typeface="Times New Roman" panose="02020603050405020304" pitchFamily="18" charset="0"/>
              <a:cs typeface="Times New Roman" panose="02020603050405020304" pitchFamily="18" charset="0"/>
            </a:rPr>
            <a:t>ресми түрде</a:t>
          </a:r>
          <a:r>
            <a:rPr lang="ru-RU" sz="1400" kern="1200" dirty="0">
              <a:solidFill>
                <a:srgbClr val="002060"/>
              </a:solidFill>
              <a:latin typeface="Times New Roman" panose="02020603050405020304" pitchFamily="18" charset="0"/>
              <a:cs typeface="Times New Roman" panose="02020603050405020304" pitchFamily="18" charset="0"/>
            </a:rPr>
            <a:t> — </a:t>
          </a:r>
          <a:r>
            <a:rPr lang="kk-KZ" sz="1400" kern="1200" dirty="0">
              <a:solidFill>
                <a:srgbClr val="002060"/>
              </a:solidFill>
              <a:latin typeface="Times New Roman" panose="02020603050405020304" pitchFamily="18" charset="0"/>
              <a:cs typeface="Times New Roman" panose="02020603050405020304" pitchFamily="18" charset="0"/>
            </a:rPr>
            <a:t>Пәкстанның бөлігі</a:t>
          </a:r>
          <a:r>
            <a:rPr lang="ru-RU" sz="1400" kern="1200" dirty="0">
              <a:solidFill>
                <a:srgbClr val="002060"/>
              </a:solidFill>
              <a:latin typeface="Times New Roman" panose="02020603050405020304" pitchFamily="18" charset="0"/>
              <a:cs typeface="Times New Roman" panose="02020603050405020304" pitchFamily="18" charset="0"/>
            </a:rPr>
            <a:t>)</a:t>
          </a:r>
        </a:p>
      </dsp:txBody>
      <dsp:txXfrm>
        <a:off x="7555853" y="2792518"/>
        <a:ext cx="2281958" cy="1039373"/>
      </dsp:txXfrm>
    </dsp:sp>
    <dsp:sp modelId="{157CEBFF-1DD7-4A80-9310-C6BFA8B10B29}">
      <dsp:nvSpPr>
        <dsp:cNvPr id="0" name=""/>
        <dsp:cNvSpPr/>
      </dsp:nvSpPr>
      <dsp:spPr>
        <a:xfrm>
          <a:off x="7532487" y="4140239"/>
          <a:ext cx="2328689" cy="110404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solidFill>
                <a:srgbClr val="002060"/>
              </a:solidFill>
              <a:latin typeface="Times New Roman" panose="02020603050405020304" pitchFamily="18" charset="0"/>
              <a:cs typeface="Times New Roman" panose="02020603050405020304" pitchFamily="18" charset="0"/>
            </a:rPr>
            <a:t>Абхазия (Көптеген мемлекеттер оны Грузияның бір бөлігі ретінде қарастырады)</a:t>
          </a:r>
          <a:endParaRPr lang="ru-RU" sz="1400" kern="1200" dirty="0">
            <a:solidFill>
              <a:srgbClr val="002060"/>
            </a:solidFill>
            <a:latin typeface="Times New Roman" panose="02020603050405020304" pitchFamily="18" charset="0"/>
            <a:cs typeface="Times New Roman" panose="02020603050405020304" pitchFamily="18" charset="0"/>
          </a:endParaRPr>
        </a:p>
      </dsp:txBody>
      <dsp:txXfrm>
        <a:off x="7564823" y="4172575"/>
        <a:ext cx="2264017" cy="1039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805AB-F122-48DE-B5D2-34258D75F40E}">
      <dsp:nvSpPr>
        <dsp:cNvPr id="0" name=""/>
        <dsp:cNvSpPr/>
      </dsp:nvSpPr>
      <dsp:spPr>
        <a:xfrm>
          <a:off x="0" y="0"/>
          <a:ext cx="4853479" cy="5756365"/>
        </a:xfrm>
        <a:prstGeom prst="triangl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7CBE7-2B30-4BD3-AEF3-A37243FF456F}">
      <dsp:nvSpPr>
        <dsp:cNvPr id="0" name=""/>
        <dsp:cNvSpPr/>
      </dsp:nvSpPr>
      <dsp:spPr>
        <a:xfrm>
          <a:off x="2036270" y="1897458"/>
          <a:ext cx="8307632" cy="12933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100000"/>
            </a:lnSpc>
            <a:spcBef>
              <a:spcPct val="0"/>
            </a:spcBef>
            <a:spcAft>
              <a:spcPts val="0"/>
            </a:spcAft>
            <a:buNone/>
          </a:pPr>
          <a:r>
            <a:rPr lang="kk-KZ" sz="1800" kern="1200" dirty="0">
              <a:solidFill>
                <a:srgbClr val="002060"/>
              </a:solidFill>
              <a:latin typeface="Times New Roman" panose="02020603050405020304" pitchFamily="18" charset="0"/>
              <a:cs typeface="Times New Roman" panose="02020603050405020304" pitchFamily="18" charset="0"/>
            </a:rPr>
            <a:t>Тәуелді аумақтарға — отарлар (латын. соіопіа — қоныс), протектораттар (латын. protector — қамқоршы), мандаттық аумақтар, шалғай департаменттер мен аймақтар, ассоциациялық мемлекеттер жатады </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2099409" y="1960597"/>
        <a:ext cx="8181354" cy="1167121"/>
      </dsp:txXfrm>
    </dsp:sp>
    <dsp:sp modelId="{3373FC57-996F-46BA-B34F-A5ED5869D3E2}">
      <dsp:nvSpPr>
        <dsp:cNvPr id="0" name=""/>
        <dsp:cNvSpPr/>
      </dsp:nvSpPr>
      <dsp:spPr>
        <a:xfrm>
          <a:off x="1977395" y="591913"/>
          <a:ext cx="8274219" cy="11814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100000"/>
            </a:lnSpc>
            <a:spcBef>
              <a:spcPct val="0"/>
            </a:spcBef>
            <a:spcAft>
              <a:spcPts val="0"/>
            </a:spcAft>
            <a:buNone/>
          </a:pPr>
          <a:r>
            <a:rPr lang="kk-KZ" sz="1800" b="1" kern="1200" dirty="0">
              <a:solidFill>
                <a:srgbClr val="002060"/>
              </a:solidFill>
              <a:latin typeface="Times New Roman" panose="02020603050405020304" pitchFamily="18" charset="0"/>
              <a:cs typeface="Times New Roman" panose="02020603050405020304" pitchFamily="18" charset="0"/>
            </a:rPr>
            <a:t>Тәуелді аумақтар.</a:t>
          </a:r>
          <a:r>
            <a:rPr lang="kk-KZ" sz="1800" kern="1200" dirty="0">
              <a:solidFill>
                <a:srgbClr val="002060"/>
              </a:solidFill>
              <a:latin typeface="Times New Roman" panose="02020603050405020304" pitchFamily="18" charset="0"/>
              <a:cs typeface="Times New Roman" panose="02020603050405020304" pitchFamily="18" charset="0"/>
            </a:rPr>
            <a:t> Ұлы географиялық ашылулар мен еуропалық отарлау нәтижесінде метрополияларға тәуелді аумақтар пайда болды. Жалпы "аумақ" деген термин егемендігі жоқ жерлерге; аз игерілген аудандарға; мәртебесі белгісіз жерлерге (мысалы, Батыс Сахара) қатысты қолданылады.</a:t>
          </a:r>
          <a:endParaRPr lang="ru-RU" sz="1800" b="0" kern="1200" dirty="0">
            <a:solidFill>
              <a:srgbClr val="002060"/>
            </a:solidFill>
            <a:latin typeface="Times New Roman" panose="02020603050405020304" pitchFamily="18" charset="0"/>
            <a:cs typeface="Times New Roman" panose="02020603050405020304" pitchFamily="18" charset="0"/>
          </a:endParaRPr>
        </a:p>
      </dsp:txBody>
      <dsp:txXfrm>
        <a:off x="2035068" y="649586"/>
        <a:ext cx="8158873" cy="1066099"/>
      </dsp:txXfrm>
    </dsp:sp>
    <dsp:sp modelId="{548C5445-93FC-4BB6-BAA4-E0E248371185}">
      <dsp:nvSpPr>
        <dsp:cNvPr id="0" name=""/>
        <dsp:cNvSpPr/>
      </dsp:nvSpPr>
      <dsp:spPr>
        <a:xfrm>
          <a:off x="2154693" y="3303581"/>
          <a:ext cx="8105134" cy="70420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kk-KZ" sz="1800" kern="1200" dirty="0">
              <a:solidFill>
                <a:srgbClr val="002060"/>
              </a:solidFill>
              <a:latin typeface="Times New Roman" panose="02020603050405020304" pitchFamily="18" charset="0"/>
              <a:cs typeface="Times New Roman" panose="02020603050405020304" pitchFamily="18" charset="0"/>
            </a:rPr>
            <a:t>Отарлар толығымен басқа мемлекеттің билігіндегі және саяси, экономикалык дербестігі жок елдер. </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2189070" y="3337958"/>
        <a:ext cx="8036380" cy="635454"/>
      </dsp:txXfrm>
    </dsp:sp>
    <dsp:sp modelId="{92024EED-382D-41E8-9C88-16D36454A885}">
      <dsp:nvSpPr>
        <dsp:cNvPr id="0" name=""/>
        <dsp:cNvSpPr/>
      </dsp:nvSpPr>
      <dsp:spPr>
        <a:xfrm>
          <a:off x="2135012" y="4143995"/>
          <a:ext cx="8207805" cy="11449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100000"/>
            </a:lnSpc>
            <a:spcBef>
              <a:spcPct val="0"/>
            </a:spcBef>
            <a:spcAft>
              <a:spcPts val="0"/>
            </a:spcAft>
            <a:buNone/>
          </a:pPr>
          <a:r>
            <a:rPr lang="kk-KZ" sz="1800" kern="1200" dirty="0">
              <a:solidFill>
                <a:srgbClr val="002060"/>
              </a:solidFill>
              <a:latin typeface="Times New Roman" panose="02020603050405020304" pitchFamily="18" charset="0"/>
              <a:cs typeface="Times New Roman" panose="02020603050405020304" pitchFamily="18" charset="0"/>
            </a:rPr>
            <a:t>Протекторат тең емес келісім негізінде неғұрлым күшті мемлекеттің әсізіне "қамқоршы" болуынан қалыптасады. Бұл жағдайда елдің тәуелділік сипаты өзінің сыртқы экономикалық және саяси байланыстарын жүргізу құқығын басқа мемлекетке беруімен анықталады. </a:t>
          </a:r>
          <a:endParaRPr lang="ru-RU" sz="1800" kern="1200" dirty="0">
            <a:solidFill>
              <a:srgbClr val="002060"/>
            </a:solidFill>
            <a:latin typeface="Times New Roman" panose="02020603050405020304" pitchFamily="18" charset="0"/>
            <a:cs typeface="Times New Roman" panose="02020603050405020304" pitchFamily="18" charset="0"/>
          </a:endParaRPr>
        </a:p>
      </dsp:txBody>
      <dsp:txXfrm>
        <a:off x="2190904" y="4199887"/>
        <a:ext cx="8096021" cy="10331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10/31/2024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242580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601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564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2" name="Rectangle 5"/>
          <p:cNvSpPr/>
          <p:nvPr userDrawn="1"/>
        </p:nvSpPr>
        <p:spPr>
          <a:xfrm>
            <a:off x="-3402" y="0"/>
            <a:ext cx="21125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4075" eaLnBrk="1" fontAlgn="auto" latinLnBrk="1" hangingPunct="1">
              <a:spcBef>
                <a:spcPts val="0"/>
              </a:spcBef>
              <a:spcAft>
                <a:spcPts val="0"/>
              </a:spcAft>
              <a:defRPr/>
            </a:pPr>
            <a:endParaRPr lang="ko-KR" altLang="en-US" sz="2400"/>
          </a:p>
        </p:txBody>
      </p:sp>
      <p:pic>
        <p:nvPicPr>
          <p:cNvPr id="3"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2286" y="1250724"/>
            <a:ext cx="2112509" cy="468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002-KIMS BUSINESS\007-02-Fullslidesppt-Contents\20161228\02-edu\bulb-item.png"/>
          <p:cNvPicPr>
            <a:picLocks noChangeAspect="1" noChangeArrowheads="1"/>
          </p:cNvPicPr>
          <p:nvPr userDrawn="1"/>
        </p:nvPicPr>
        <p:blipFill>
          <a:blip r:embed="rId3">
            <a:extLst>
              <a:ext uri="{28A0092B-C50C-407E-A947-70E740481C1C}">
                <a14:useLocalDpi xmlns:a14="http://schemas.microsoft.com/office/drawing/2010/main" val="0"/>
              </a:ext>
            </a:extLst>
          </a:blip>
          <a:srcRect r="50000"/>
          <a:stretch>
            <a:fillRect/>
          </a:stretch>
        </p:blipFill>
        <p:spPr bwMode="auto">
          <a:xfrm>
            <a:off x="1052286" y="1250724"/>
            <a:ext cx="1056821" cy="468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8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40"/>
            <a:ext cx="12192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12192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48279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894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t>10/31/2024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014277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769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001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874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876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pPr/>
              <a:t>10/31/2024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19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10/31/2024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804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08636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2116" y="2867756"/>
            <a:ext cx="9863147" cy="718017"/>
          </a:xfrm>
          <a:prstGeom prst="rect">
            <a:avLst/>
          </a:prstGeom>
        </p:spPr>
        <p:txBody>
          <a:bodyPr wrap="square" lIns="0" tIns="0" rIns="0" bIns="0" rtlCol="0" anchor="t">
            <a:spAutoFit/>
          </a:bodyPr>
          <a:lstStyle/>
          <a:p>
            <a:pPr algn="ctr"/>
            <a:r>
              <a:rPr lang="kk-KZ" sz="2333" b="1" dirty="0">
                <a:solidFill>
                  <a:srgbClr val="FF0000"/>
                </a:solidFill>
                <a:latin typeface="Times New Roman" panose="02020603050405020304" pitchFamily="18" charset="0"/>
                <a:ea typeface="Times New Roman" panose="02020603050405020304" pitchFamily="18" charset="0"/>
              </a:rPr>
              <a:t>Дәріс 3.</a:t>
            </a:r>
            <a:r>
              <a:rPr lang="kk-KZ" sz="2333" dirty="0">
                <a:solidFill>
                  <a:srgbClr val="FF0000"/>
                </a:solidFill>
                <a:latin typeface="Times New Roman" panose="02020603050405020304" pitchFamily="18" charset="0"/>
                <a:ea typeface="Times New Roman" panose="02020603050405020304" pitchFamily="18" charset="0"/>
              </a:rPr>
              <a:t> </a:t>
            </a:r>
            <a:r>
              <a:rPr lang="kk-KZ" sz="2333" dirty="0">
                <a:solidFill>
                  <a:srgbClr val="002060"/>
                </a:solidFill>
                <a:latin typeface="Times New Roman" panose="02020603050405020304" pitchFamily="18" charset="0"/>
                <a:ea typeface="Times New Roman" panose="02020603050405020304" pitchFamily="18" charset="0"/>
              </a:rPr>
              <a:t>Мемлекетт</a:t>
            </a:r>
            <a:r>
              <a:rPr lang="en-US" sz="2333" dirty="0">
                <a:solidFill>
                  <a:srgbClr val="002060"/>
                </a:solidFill>
                <a:latin typeface="Times New Roman" panose="02020603050405020304" pitchFamily="18" charset="0"/>
                <a:ea typeface="Times New Roman" panose="02020603050405020304" pitchFamily="18" charset="0"/>
              </a:rPr>
              <a:t>i</a:t>
            </a:r>
            <a:r>
              <a:rPr lang="kk-KZ" sz="2333" dirty="0">
                <a:solidFill>
                  <a:srgbClr val="002060"/>
                </a:solidFill>
                <a:latin typeface="Times New Roman" panose="02020603050405020304" pitchFamily="18" charset="0"/>
                <a:ea typeface="Times New Roman" panose="02020603050405020304" pitchFamily="18" charset="0"/>
              </a:rPr>
              <a:t>к құрылыстың түрлер</a:t>
            </a:r>
            <a:r>
              <a:rPr lang="en-US" sz="2333" dirty="0">
                <a:solidFill>
                  <a:srgbClr val="002060"/>
                </a:solidFill>
                <a:latin typeface="Times New Roman" panose="02020603050405020304" pitchFamily="18" charset="0"/>
                <a:ea typeface="Times New Roman" panose="02020603050405020304" pitchFamily="18" charset="0"/>
              </a:rPr>
              <a:t>i </a:t>
            </a:r>
            <a:r>
              <a:rPr lang="kk-KZ" sz="2333" dirty="0">
                <a:solidFill>
                  <a:srgbClr val="002060"/>
                </a:solidFill>
                <a:latin typeface="Times New Roman" panose="02020603050405020304" pitchFamily="18" charset="0"/>
                <a:ea typeface="Times New Roman" panose="02020603050405020304" pitchFamily="18" charset="0"/>
              </a:rPr>
              <a:t>мен елд</a:t>
            </a:r>
            <a:r>
              <a:rPr lang="en-US" sz="2333" dirty="0">
                <a:solidFill>
                  <a:srgbClr val="002060"/>
                </a:solidFill>
                <a:latin typeface="Times New Roman" panose="02020603050405020304" pitchFamily="18" charset="0"/>
                <a:ea typeface="Times New Roman" panose="02020603050405020304" pitchFamily="18" charset="0"/>
              </a:rPr>
              <a:t>i </a:t>
            </a:r>
            <a:r>
              <a:rPr lang="kk-KZ" sz="2333" dirty="0">
                <a:solidFill>
                  <a:srgbClr val="002060"/>
                </a:solidFill>
                <a:latin typeface="Times New Roman" panose="02020603050405020304" pitchFamily="18" charset="0"/>
                <a:ea typeface="Times New Roman" panose="02020603050405020304" pitchFamily="18" charset="0"/>
              </a:rPr>
              <a:t>басқарудың формалары. Елд</a:t>
            </a:r>
            <a:r>
              <a:rPr lang="en-US" sz="2333" dirty="0">
                <a:solidFill>
                  <a:srgbClr val="002060"/>
                </a:solidFill>
                <a:latin typeface="Times New Roman" panose="02020603050405020304" pitchFamily="18" charset="0"/>
                <a:ea typeface="Times New Roman" panose="02020603050405020304" pitchFamily="18" charset="0"/>
              </a:rPr>
              <a:t>i</a:t>
            </a:r>
            <a:r>
              <a:rPr lang="kk-KZ" sz="2333" dirty="0">
                <a:solidFill>
                  <a:srgbClr val="002060"/>
                </a:solidFill>
                <a:latin typeface="Times New Roman" panose="02020603050405020304" pitchFamily="18" charset="0"/>
                <a:ea typeface="Times New Roman" panose="02020603050405020304" pitchFamily="18" charset="0"/>
              </a:rPr>
              <a:t>ң саяси-әк</a:t>
            </a:r>
            <a:r>
              <a:rPr lang="en-US" sz="2333" dirty="0">
                <a:solidFill>
                  <a:srgbClr val="002060"/>
                </a:solidFill>
                <a:latin typeface="Times New Roman" panose="02020603050405020304" pitchFamily="18" charset="0"/>
                <a:ea typeface="Times New Roman" panose="02020603050405020304" pitchFamily="18" charset="0"/>
              </a:rPr>
              <a:t>i</a:t>
            </a:r>
            <a:r>
              <a:rPr lang="kk-KZ" sz="2333" dirty="0">
                <a:solidFill>
                  <a:srgbClr val="002060"/>
                </a:solidFill>
                <a:latin typeface="Times New Roman" panose="02020603050405020304" pitchFamily="18" charset="0"/>
                <a:ea typeface="Times New Roman" panose="02020603050405020304" pitchFamily="18" charset="0"/>
              </a:rPr>
              <a:t>мш</a:t>
            </a:r>
            <a:r>
              <a:rPr lang="en-US" sz="2333" dirty="0">
                <a:solidFill>
                  <a:srgbClr val="002060"/>
                </a:solidFill>
                <a:latin typeface="Times New Roman" panose="02020603050405020304" pitchFamily="18" charset="0"/>
                <a:ea typeface="Times New Roman" panose="02020603050405020304" pitchFamily="18" charset="0"/>
              </a:rPr>
              <a:t>i</a:t>
            </a:r>
            <a:r>
              <a:rPr lang="kk-KZ" sz="2333" dirty="0">
                <a:solidFill>
                  <a:srgbClr val="002060"/>
                </a:solidFill>
                <a:latin typeface="Times New Roman" panose="02020603050405020304" pitchFamily="18" charset="0"/>
                <a:ea typeface="Times New Roman" panose="02020603050405020304" pitchFamily="18" charset="0"/>
              </a:rPr>
              <a:t>л</a:t>
            </a:r>
            <a:r>
              <a:rPr lang="en-US" sz="2333" dirty="0">
                <a:solidFill>
                  <a:srgbClr val="002060"/>
                </a:solidFill>
                <a:latin typeface="Times New Roman" panose="02020603050405020304" pitchFamily="18" charset="0"/>
                <a:ea typeface="Times New Roman" panose="02020603050405020304" pitchFamily="18" charset="0"/>
              </a:rPr>
              <a:t>i</a:t>
            </a:r>
            <a:r>
              <a:rPr lang="kk-KZ" sz="2333" dirty="0">
                <a:solidFill>
                  <a:srgbClr val="002060"/>
                </a:solidFill>
                <a:latin typeface="Times New Roman" panose="02020603050405020304" pitchFamily="18" charset="0"/>
                <a:ea typeface="Times New Roman" panose="02020603050405020304" pitchFamily="18" charset="0"/>
              </a:rPr>
              <a:t>к бөлінісі және оның нег</a:t>
            </a:r>
            <a:r>
              <a:rPr lang="en-US" sz="2333" dirty="0">
                <a:solidFill>
                  <a:srgbClr val="002060"/>
                </a:solidFill>
                <a:latin typeface="Times New Roman" panose="02020603050405020304" pitchFamily="18" charset="0"/>
                <a:ea typeface="Times New Roman" panose="02020603050405020304" pitchFamily="18" charset="0"/>
              </a:rPr>
              <a:t>i</a:t>
            </a:r>
            <a:r>
              <a:rPr lang="kk-KZ" sz="2333" dirty="0">
                <a:solidFill>
                  <a:srgbClr val="002060"/>
                </a:solidFill>
                <a:latin typeface="Times New Roman" panose="02020603050405020304" pitchFamily="18" charset="0"/>
                <a:ea typeface="Times New Roman" panose="02020603050405020304" pitchFamily="18" charset="0"/>
              </a:rPr>
              <a:t>зг</a:t>
            </a:r>
            <a:r>
              <a:rPr lang="en-US" sz="2333" dirty="0">
                <a:solidFill>
                  <a:srgbClr val="002060"/>
                </a:solidFill>
                <a:latin typeface="Times New Roman" panose="02020603050405020304" pitchFamily="18" charset="0"/>
                <a:ea typeface="Times New Roman" panose="02020603050405020304" pitchFamily="18" charset="0"/>
              </a:rPr>
              <a:t>i </a:t>
            </a:r>
            <a:r>
              <a:rPr lang="kk-KZ" sz="2333" dirty="0">
                <a:solidFill>
                  <a:srgbClr val="002060"/>
                </a:solidFill>
                <a:latin typeface="Times New Roman" panose="02020603050405020304" pitchFamily="18" charset="0"/>
                <a:ea typeface="Times New Roman" panose="02020603050405020304" pitchFamily="18" charset="0"/>
              </a:rPr>
              <a:t>түрлер</a:t>
            </a:r>
            <a:r>
              <a:rPr lang="en-US" sz="2333" dirty="0">
                <a:solidFill>
                  <a:srgbClr val="002060"/>
                </a:solidFill>
                <a:latin typeface="Times New Roman" panose="02020603050405020304" pitchFamily="18" charset="0"/>
                <a:ea typeface="Times New Roman" panose="02020603050405020304" pitchFamily="18" charset="0"/>
              </a:rPr>
              <a:t>i.</a:t>
            </a:r>
            <a:endParaRPr lang="en-US" sz="2333" spc="138" dirty="0">
              <a:solidFill>
                <a:srgbClr val="002060"/>
              </a:solidFill>
              <a:latin typeface="Times New Roman" panose="02020603050405020304" pitchFamily="18" charset="0"/>
              <a:cs typeface="Times New Roman" panose="02020603050405020304" pitchFamily="18" charset="0"/>
            </a:endParaRPr>
          </a:p>
        </p:txBody>
      </p:sp>
      <p:sp>
        <p:nvSpPr>
          <p:cNvPr id="3" name="TextBox 3"/>
          <p:cNvSpPr txBox="1"/>
          <p:nvPr/>
        </p:nvSpPr>
        <p:spPr>
          <a:xfrm>
            <a:off x="808264" y="5258641"/>
            <a:ext cx="8120241" cy="656462"/>
          </a:xfrm>
          <a:prstGeom prst="rect">
            <a:avLst/>
          </a:prstGeom>
        </p:spPr>
        <p:txBody>
          <a:bodyPr wrap="square" lIns="0" tIns="0" rIns="0" bIns="0" rtlCol="0" anchor="t">
            <a:spAutoFit/>
          </a:bodyPr>
          <a:lstStyle/>
          <a:p>
            <a:r>
              <a:rPr lang="kk-KZ" sz="2133" b="1" dirty="0">
                <a:solidFill>
                  <a:srgbClr val="FF0000"/>
                </a:solidFill>
                <a:latin typeface="Times New Roman" panose="02020603050405020304" pitchFamily="18" charset="0"/>
                <a:cs typeface="Times New Roman" panose="02020603050405020304" pitchFamily="18" charset="0"/>
              </a:rPr>
              <a:t>Кафедра:</a:t>
            </a:r>
            <a:r>
              <a:rPr lang="kk-KZ" sz="2133" b="1" dirty="0">
                <a:solidFill>
                  <a:srgbClr val="C00000"/>
                </a:solidFill>
                <a:latin typeface="Times New Roman" panose="02020603050405020304" pitchFamily="18" charset="0"/>
                <a:cs typeface="Times New Roman" panose="02020603050405020304" pitchFamily="18" charset="0"/>
              </a:rPr>
              <a:t> </a:t>
            </a:r>
            <a:r>
              <a:rPr lang="kk-KZ" sz="2133" b="1" dirty="0">
                <a:solidFill>
                  <a:srgbClr val="002060"/>
                </a:solidFill>
                <a:latin typeface="Times New Roman" panose="02020603050405020304" pitchFamily="18" charset="0"/>
                <a:cs typeface="Times New Roman" panose="02020603050405020304" pitchFamily="18" charset="0"/>
              </a:rPr>
              <a:t>География және экология</a:t>
            </a:r>
          </a:p>
          <a:p>
            <a:r>
              <a:rPr lang="kk-KZ" sz="2133" b="1" dirty="0">
                <a:solidFill>
                  <a:srgbClr val="FF0000"/>
                </a:solidFill>
                <a:latin typeface="Times New Roman" panose="02020603050405020304" pitchFamily="18" charset="0"/>
                <a:cs typeface="Times New Roman" panose="02020603050405020304" pitchFamily="18" charset="0"/>
              </a:rPr>
              <a:t>Лектор: </a:t>
            </a:r>
            <a:r>
              <a:rPr lang="kk-KZ" sz="2133" b="1" dirty="0">
                <a:solidFill>
                  <a:srgbClr val="002060"/>
                </a:solidFill>
                <a:latin typeface="Times New Roman" panose="02020603050405020304" pitchFamily="18" charset="0"/>
                <a:cs typeface="Times New Roman" panose="02020603050405020304" pitchFamily="18" charset="0"/>
              </a:rPr>
              <a:t>Аға оқытушы, </a:t>
            </a:r>
            <a:r>
              <a:rPr lang="en-US" sz="2133" b="1" dirty="0">
                <a:solidFill>
                  <a:srgbClr val="002060"/>
                </a:solidFill>
                <a:latin typeface="Times New Roman" panose="02020603050405020304" pitchFamily="18" charset="0"/>
                <a:cs typeface="Times New Roman" panose="02020603050405020304" pitchFamily="18" charset="0"/>
              </a:rPr>
              <a:t>PhD </a:t>
            </a:r>
            <a:r>
              <a:rPr lang="kk-KZ" sz="2133" b="1" dirty="0">
                <a:solidFill>
                  <a:srgbClr val="002060"/>
                </a:solidFill>
                <a:latin typeface="Times New Roman" panose="02020603050405020304" pitchFamily="18" charset="0"/>
                <a:cs typeface="Times New Roman" panose="02020603050405020304" pitchFamily="18" charset="0"/>
              </a:rPr>
              <a:t>Усенов Нурбол Ергешович</a:t>
            </a:r>
            <a:endParaRPr lang="en-US" sz="2000" spc="59" dirty="0">
              <a:solidFill>
                <a:srgbClr val="000000"/>
              </a:solidFill>
              <a:latin typeface="Times New Roman" panose="02020603050405020304" pitchFamily="18" charset="0"/>
              <a:cs typeface="Times New Roman" panose="02020603050405020304" pitchFamily="18" charset="0"/>
            </a:endParaRPr>
          </a:p>
        </p:txBody>
      </p:sp>
      <p:sp>
        <p:nvSpPr>
          <p:cNvPr id="8" name="Freeform 8"/>
          <p:cNvSpPr/>
          <p:nvPr/>
        </p:nvSpPr>
        <p:spPr>
          <a:xfrm>
            <a:off x="0" y="0"/>
            <a:ext cx="2436508" cy="1008105"/>
          </a:xfrm>
          <a:custGeom>
            <a:avLst/>
            <a:gdLst/>
            <a:ahLst/>
            <a:cxnLst/>
            <a:rect l="l" t="t" r="r" b="b"/>
            <a:pathLst>
              <a:path w="3654761" h="1512157">
                <a:moveTo>
                  <a:pt x="0" y="0"/>
                </a:moveTo>
                <a:lnTo>
                  <a:pt x="3654761" y="0"/>
                </a:lnTo>
                <a:lnTo>
                  <a:pt x="3654761" y="1512158"/>
                </a:lnTo>
                <a:lnTo>
                  <a:pt x="0" y="1512158"/>
                </a:lnTo>
                <a:lnTo>
                  <a:pt x="0" y="0"/>
                </a:lnTo>
                <a:close/>
              </a:path>
            </a:pathLst>
          </a:custGeom>
          <a:blipFill>
            <a:blip r:embed="rId2"/>
            <a:stretch>
              <a:fillRect/>
            </a:stretch>
          </a:blipFill>
        </p:spPr>
        <p:txBody>
          <a:bodyPr/>
          <a:lstStyle/>
          <a:p>
            <a:endParaRPr lang="ru-RU" sz="1200" dirty="0"/>
          </a:p>
        </p:txBody>
      </p:sp>
      <p:sp>
        <p:nvSpPr>
          <p:cNvPr id="9" name="TextBox 9"/>
          <p:cNvSpPr txBox="1"/>
          <p:nvPr/>
        </p:nvSpPr>
        <p:spPr>
          <a:xfrm>
            <a:off x="4225064" y="6268217"/>
            <a:ext cx="1956346" cy="377476"/>
          </a:xfrm>
          <a:prstGeom prst="rect">
            <a:avLst/>
          </a:prstGeom>
        </p:spPr>
        <p:txBody>
          <a:bodyPr lIns="0" tIns="0" rIns="0" bIns="0" rtlCol="0" anchor="t">
            <a:spAutoFit/>
          </a:bodyPr>
          <a:lstStyle/>
          <a:p>
            <a:pPr algn="r">
              <a:lnSpc>
                <a:spcPts val="3267"/>
              </a:lnSpc>
            </a:pPr>
            <a:r>
              <a:rPr lang="en-US" sz="2000" spc="70" dirty="0">
                <a:solidFill>
                  <a:srgbClr val="002060"/>
                </a:solidFill>
                <a:latin typeface="Times New Roman" panose="02020603050405020304" pitchFamily="18" charset="0"/>
                <a:cs typeface="Times New Roman" panose="02020603050405020304" pitchFamily="18" charset="0"/>
              </a:rPr>
              <a:t>Алматы, 2024</a:t>
            </a:r>
          </a:p>
        </p:txBody>
      </p:sp>
      <p:sp>
        <p:nvSpPr>
          <p:cNvPr id="10" name="TextBox 10"/>
          <p:cNvSpPr txBox="1"/>
          <p:nvPr/>
        </p:nvSpPr>
        <p:spPr>
          <a:xfrm>
            <a:off x="3013385" y="641350"/>
            <a:ext cx="7768375" cy="769441"/>
          </a:xfrm>
          <a:prstGeom prst="rect">
            <a:avLst/>
          </a:prstGeom>
        </p:spPr>
        <p:txBody>
          <a:bodyPr lIns="0" tIns="0" rIns="0" bIns="0" rtlCol="0" anchor="t">
            <a:spAutoFit/>
          </a:bodyPr>
          <a:lstStyle/>
          <a:p>
            <a:pPr algn="ctr">
              <a:lnSpc>
                <a:spcPts val="2986"/>
              </a:lnSpc>
            </a:pPr>
            <a:r>
              <a:rPr lang="en-US" sz="2132" dirty="0">
                <a:solidFill>
                  <a:srgbClr val="002060"/>
                </a:solidFill>
                <a:latin typeface="Times New Roman" panose="02020603050405020304" pitchFamily="18" charset="0"/>
                <a:cs typeface="Times New Roman" panose="02020603050405020304" pitchFamily="18" charset="0"/>
              </a:rPr>
              <a:t>Абай атындағы Қазақ ұлттық педагогикалық университеті</a:t>
            </a:r>
          </a:p>
          <a:p>
            <a:pPr algn="ctr">
              <a:lnSpc>
                <a:spcPts val="2986"/>
              </a:lnSpc>
              <a:spcBef>
                <a:spcPct val="0"/>
              </a:spcBef>
            </a:pPr>
            <a:r>
              <a:rPr lang="en-US" sz="2132" dirty="0">
                <a:solidFill>
                  <a:srgbClr val="002060"/>
                </a:solidFill>
                <a:latin typeface="Times New Roman" panose="02020603050405020304" pitchFamily="18" charset="0"/>
                <a:cs typeface="Times New Roman" panose="02020603050405020304" pitchFamily="18" charset="0"/>
              </a:rPr>
              <a:t>Жаратылыстану және география институты</a:t>
            </a:r>
          </a:p>
        </p:txBody>
      </p:sp>
      <p:sp>
        <p:nvSpPr>
          <p:cNvPr id="12" name="TextBox 11">
            <a:extLst>
              <a:ext uri="{FF2B5EF4-FFF2-40B4-BE49-F238E27FC236}">
                <a16:creationId xmlns:a16="http://schemas.microsoft.com/office/drawing/2014/main" id="{C21BA637-8BCA-7576-EE64-B672D5C40F2F}"/>
              </a:ext>
            </a:extLst>
          </p:cNvPr>
          <p:cNvSpPr txBox="1"/>
          <p:nvPr/>
        </p:nvSpPr>
        <p:spPr>
          <a:xfrm>
            <a:off x="1930400" y="2125335"/>
            <a:ext cx="7879307" cy="584775"/>
          </a:xfrm>
          <a:prstGeom prst="rect">
            <a:avLst/>
          </a:prstGeom>
          <a:noFill/>
        </p:spPr>
        <p:txBody>
          <a:bodyPr wrap="square">
            <a:spAutoFit/>
          </a:bodyPr>
          <a:lstStyle/>
          <a:p>
            <a:pPr algn="ctr"/>
            <a:r>
              <a:rPr lang="kk-KZ" sz="3200" b="1" dirty="0">
                <a:solidFill>
                  <a:srgbClr val="FF0000"/>
                </a:solidFill>
                <a:latin typeface="Times New Roman" panose="02020603050405020304" pitchFamily="18" charset="0"/>
                <a:cs typeface="Times New Roman" panose="02020603050405020304" pitchFamily="18" charset="0"/>
              </a:rPr>
              <a:t>«Аймақтану» пәні</a:t>
            </a:r>
            <a:endParaRPr lang="ru-RU" sz="3200" b="1" dirty="0">
              <a:solidFill>
                <a:srgbClr val="FF0000"/>
              </a:solidFill>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51D8EC68-344A-1A8B-FB8F-02D653B59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879" y="4133510"/>
            <a:ext cx="2060121" cy="2250262"/>
          </a:xfrm>
          <a:prstGeom prst="rect">
            <a:avLst/>
          </a:prstGeom>
        </p:spPr>
      </p:pic>
    </p:spTree>
    <p:extLst>
      <p:ext uri="{BB962C8B-B14F-4D97-AF65-F5344CB8AC3E}">
        <p14:creationId xmlns:p14="http://schemas.microsoft.com/office/powerpoint/2010/main" val="354525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10800000">
            <a:off x="2978331" y="2384518"/>
            <a:ext cx="5669280" cy="2698469"/>
          </a:xfrm>
          <a:prstGeom prst="trapezoid">
            <a:avLst>
              <a:gd name="adj" fmla="val 72234"/>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400"/>
          </a:p>
        </p:txBody>
      </p:sp>
      <p:sp>
        <p:nvSpPr>
          <p:cNvPr id="2" name="Text Placeholder 1"/>
          <p:cNvSpPr>
            <a:spLocks noGrp="1"/>
          </p:cNvSpPr>
          <p:nvPr>
            <p:ph type="body" sz="quarter" idx="10"/>
          </p:nvPr>
        </p:nvSpPr>
        <p:spPr>
          <a:xfrm>
            <a:off x="0" y="164641"/>
            <a:ext cx="12192000" cy="744080"/>
          </a:xfrm>
        </p:spPr>
        <p:txBody>
          <a:bodyPr>
            <a:normAutofit fontScale="77500" lnSpcReduction="20000"/>
          </a:bodyPr>
          <a:lstStyle/>
          <a:p>
            <a:endParaRPr lang="kk-KZ" altLang="ko-KR" sz="2857" b="1" u="sng" dirty="0">
              <a:solidFill>
                <a:srgbClr val="002060"/>
              </a:solidFill>
              <a:latin typeface="Times New Roman" pitchFamily="18" charset="0"/>
              <a:cs typeface="Times New Roman" pitchFamily="18" charset="0"/>
            </a:endParaRPr>
          </a:p>
          <a:p>
            <a:r>
              <a:rPr lang="kk-KZ" altLang="ko-KR" sz="2857" b="1" u="sng" dirty="0">
                <a:solidFill>
                  <a:srgbClr val="002060"/>
                </a:solidFill>
                <a:latin typeface="Times New Roman" pitchFamily="18" charset="0"/>
                <a:cs typeface="Times New Roman" pitchFamily="18" charset="0"/>
              </a:rPr>
              <a:t>Саяси картаның басқа объектілері. </a:t>
            </a:r>
            <a:endParaRPr lang="ko-KR" altLang="en-US" sz="2857" b="1" dirty="0">
              <a:solidFill>
                <a:srgbClr val="002060"/>
              </a:solidFill>
              <a:latin typeface="Times New Roman" pitchFamily="18" charset="0"/>
              <a:cs typeface="Times New Roman" pitchFamily="18" charset="0"/>
            </a:endParaRPr>
          </a:p>
        </p:txBody>
      </p:sp>
      <p:sp>
        <p:nvSpPr>
          <p:cNvPr id="8" name="Rounded Rectangle 7"/>
          <p:cNvSpPr/>
          <p:nvPr/>
        </p:nvSpPr>
        <p:spPr>
          <a:xfrm rot="5400000">
            <a:off x="5183242" y="-3378050"/>
            <a:ext cx="1798623" cy="10372166"/>
          </a:xfrm>
          <a:prstGeom prst="roundRect">
            <a:avLst>
              <a:gd name="adj" fmla="val 50000"/>
            </a:avLst>
          </a:prstGeom>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sz="2400" dirty="0"/>
          </a:p>
        </p:txBody>
      </p:sp>
      <p:sp>
        <p:nvSpPr>
          <p:cNvPr id="3" name="TextBox 2"/>
          <p:cNvSpPr txBox="1"/>
          <p:nvPr/>
        </p:nvSpPr>
        <p:spPr>
          <a:xfrm>
            <a:off x="2079812" y="1122882"/>
            <a:ext cx="8193740" cy="1323439"/>
          </a:xfrm>
          <a:prstGeom prst="rect">
            <a:avLst/>
          </a:prstGeom>
          <a:solidFill>
            <a:schemeClr val="tx2">
              <a:lumMod val="60000"/>
              <a:lumOff val="40000"/>
            </a:schemeClr>
          </a:solidFill>
          <a:ln>
            <a:solidFill>
              <a:srgbClr val="00B0F0"/>
            </a:solidFill>
          </a:ln>
        </p:spPr>
        <p:txBody>
          <a:bodyPr wrap="square" rtlCol="0">
            <a:spAutoFit/>
          </a:bodyPr>
          <a:lstStyle/>
          <a:p>
            <a:pPr algn="ctr"/>
            <a:r>
              <a:rPr lang="kk-KZ" sz="2000" dirty="0">
                <a:solidFill>
                  <a:srgbClr val="002060"/>
                </a:solidFill>
                <a:latin typeface="Times New Roman" panose="02020603050405020304" pitchFamily="18" charset="0"/>
                <a:cs typeface="Times New Roman" panose="02020603050405020304" pitchFamily="18" charset="0"/>
              </a:rPr>
              <a:t>Қазіргі кезде әртүрлі дерек көздері негізінде, дүние жүзінің саяси картасында тәуелсіз мемлекеттерден басқа, 2 мәртебесі белгісіз мемлекет, 12 танылмаған мемлекет бар. Сонымен қатар, әлемде 62 тәуелді аумақ бар деп есептелінеді.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4" name="AutoShape 2" descr="Социальная активност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TextBox 9"/>
          <p:cNvSpPr txBox="1"/>
          <p:nvPr/>
        </p:nvSpPr>
        <p:spPr>
          <a:xfrm>
            <a:off x="2501518" y="5082987"/>
            <a:ext cx="7055224" cy="1323439"/>
          </a:xfrm>
          <a:prstGeom prst="rect">
            <a:avLst/>
          </a:prstGeom>
          <a:solidFill>
            <a:schemeClr val="tx2">
              <a:lumMod val="20000"/>
              <a:lumOff val="80000"/>
            </a:schemeClr>
          </a:solidFill>
        </p:spPr>
        <p:txBody>
          <a:bodyPr wrap="square" rtlCol="0">
            <a:spAutoFit/>
          </a:bodyPr>
          <a:lstStyle/>
          <a:p>
            <a:pPr algn="ctr"/>
            <a:r>
              <a:rPr lang="kk-KZ" sz="2000" dirty="0">
                <a:solidFill>
                  <a:srgbClr val="002060"/>
                </a:solidFill>
                <a:latin typeface="Times New Roman" panose="02020603050405020304" pitchFamily="18" charset="0"/>
                <a:cs typeface="Times New Roman" panose="02020603050405020304" pitchFamily="18" charset="0"/>
              </a:rPr>
              <a:t>Дүние жүзінің саяси картасындағы </a:t>
            </a:r>
            <a:r>
              <a:rPr lang="kk-KZ" sz="2000" i="1" dirty="0">
                <a:solidFill>
                  <a:srgbClr val="002060"/>
                </a:solidFill>
                <a:latin typeface="Times New Roman" panose="02020603050405020304" pitchFamily="18" charset="0"/>
                <a:cs typeface="Times New Roman" panose="02020603050405020304" pitchFamily="18" charset="0"/>
              </a:rPr>
              <a:t>мәртебесі анықталмаған аумақтар</a:t>
            </a:r>
            <a:r>
              <a:rPr lang="kk-KZ" sz="2000" dirty="0">
                <a:solidFill>
                  <a:srgbClr val="002060"/>
                </a:solidFill>
                <a:latin typeface="Times New Roman" panose="02020603050405020304" pitchFamily="18" charset="0"/>
                <a:cs typeface="Times New Roman" panose="02020603050405020304" pitchFamily="18" charset="0"/>
              </a:rPr>
              <a:t> Палестина (жартылай Израиль басып алған) мен Батыс Сахара (Марокконың аумақтық келіспеушілігі бар) болып табылады. </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47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0212" y="183776"/>
            <a:ext cx="9601200" cy="1485900"/>
          </a:xfrm>
        </p:spPr>
        <p:txBody>
          <a:bodyPr>
            <a:noAutofit/>
          </a:bodyPr>
          <a:lstStyle/>
          <a:p>
            <a:pPr algn="ctr"/>
            <a:r>
              <a:rPr lang="kk-KZ" sz="2000" i="1" dirty="0">
                <a:solidFill>
                  <a:srgbClr val="002060"/>
                </a:solidFill>
                <a:latin typeface="Times New Roman" panose="02020603050405020304" pitchFamily="18" charset="0"/>
                <a:cs typeface="Times New Roman" panose="02020603050405020304" pitchFamily="18" charset="0"/>
              </a:rPr>
              <a:t>Танылмаған мемлекеттер</a:t>
            </a:r>
            <a:r>
              <a:rPr lang="kk-KZ" sz="2000" dirty="0">
                <a:solidFill>
                  <a:srgbClr val="002060"/>
                </a:solidFill>
                <a:latin typeface="Times New Roman" panose="02020603050405020304" pitchFamily="18" charset="0"/>
                <a:cs typeface="Times New Roman" panose="02020603050405020304" pitchFamily="18" charset="0"/>
              </a:rPr>
              <a:t> деп олардың тәуелсіздігін дүние жүзінің көптеген мемлекеттері танымаған елдер аталады. Уақыт өткен сайын олардың саны артып отыр:</a:t>
            </a:r>
            <a:br>
              <a:rPr lang="ru-RU" sz="2000" dirty="0">
                <a:solidFill>
                  <a:srgbClr val="002060"/>
                </a:solidFill>
                <a:latin typeface="Times New Roman" panose="02020603050405020304" pitchFamily="18"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38805142"/>
              </p:ext>
            </p:extLst>
          </p:nvPr>
        </p:nvGraphicFramePr>
        <p:xfrm>
          <a:off x="779929" y="1452281"/>
          <a:ext cx="10954871" cy="524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27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31259" y="197222"/>
            <a:ext cx="4840941" cy="650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1"/>
          <p:cNvSpPr>
            <a:spLocks noGrp="1"/>
          </p:cNvSpPr>
          <p:nvPr>
            <p:ph type="title"/>
          </p:nvPr>
        </p:nvSpPr>
        <p:spPr>
          <a:xfrm>
            <a:off x="1783976" y="681318"/>
            <a:ext cx="4204447" cy="1317812"/>
          </a:xfrm>
        </p:spPr>
        <p:txBody>
          <a:bodyPr>
            <a:noAutofit/>
          </a:bodyPr>
          <a:lstStyle/>
          <a:p>
            <a:pPr algn="ctr"/>
            <a:r>
              <a:rPr lang="kk-KZ" sz="2000" b="1" dirty="0">
                <a:solidFill>
                  <a:srgbClr val="002060"/>
                </a:solidFill>
                <a:latin typeface="Times New Roman" panose="02020603050405020304" pitchFamily="18" charset="0"/>
                <a:cs typeface="Times New Roman" panose="02020603050405020304" pitchFamily="18" charset="0"/>
              </a:rPr>
              <a:t>Мемлекеттік одақтар. </a:t>
            </a:r>
            <a:r>
              <a:rPr lang="kk-KZ" sz="2000" dirty="0">
                <a:solidFill>
                  <a:srgbClr val="002060"/>
                </a:solidFill>
                <a:latin typeface="Times New Roman" panose="02020603050405020304" pitchFamily="18" charset="0"/>
                <a:cs typeface="Times New Roman" panose="02020603050405020304" pitchFamily="18" charset="0"/>
              </a:rPr>
              <a:t>Қазіргі дүниеде тәуелсіз мемлекеттердің өз еркімен құрған одақтары бар. Солардың бірі – </a:t>
            </a:r>
            <a:r>
              <a:rPr lang="kk-KZ" sz="2000" i="1" dirty="0">
                <a:solidFill>
                  <a:srgbClr val="002060"/>
                </a:solidFill>
                <a:latin typeface="Times New Roman" panose="02020603050405020304" pitchFamily="18" charset="0"/>
                <a:cs typeface="Times New Roman" panose="02020603050405020304" pitchFamily="18" charset="0"/>
              </a:rPr>
              <a:t>Ұлттар Бірлестігі</a:t>
            </a:r>
            <a:r>
              <a:rPr lang="kk-KZ" sz="2000" dirty="0">
                <a:solidFill>
                  <a:srgbClr val="002060"/>
                </a:solidFill>
                <a:latin typeface="Times New Roman" panose="02020603050405020304" pitchFamily="18" charset="0"/>
                <a:cs typeface="Times New Roman" panose="02020603050405020304" pitchFamily="18" charset="0"/>
              </a:rPr>
              <a:t> (Commonwealth of Nations). «Ұлттар Бірлестігі» терминін алғаш рет 1884 ж британ премьер-министрі Лорд Розберри енгізген болатын. 1887 ж Лондонда негізі қаланған бұл ұйымның жаңа саясаты неғұрлым дамыған отарларға автономиялық мемлекет мәртебесін (доминион) беріп, жаңа Британ империясын құруға бағытталған болатын. Осы кезеңде доминион мәртебесін </a:t>
            </a:r>
            <a:r>
              <a:rPr lang="kk-KZ" sz="2000" u="sng" dirty="0">
                <a:solidFill>
                  <a:srgbClr val="002060"/>
                </a:solidFill>
                <a:latin typeface="Times New Roman" panose="02020603050405020304" pitchFamily="18" charset="0"/>
                <a:cs typeface="Times New Roman" panose="02020603050405020304" pitchFamily="18" charset="0"/>
              </a:rPr>
              <a:t>Канада</a:t>
            </a:r>
            <a:r>
              <a:rPr lang="kk-KZ" sz="2000" dirty="0">
                <a:solidFill>
                  <a:srgbClr val="002060"/>
                </a:solidFill>
                <a:latin typeface="Times New Roman" panose="02020603050405020304" pitchFamily="18" charset="0"/>
                <a:cs typeface="Times New Roman" panose="02020603050405020304" pitchFamily="18" charset="0"/>
              </a:rPr>
              <a:t>, </a:t>
            </a:r>
            <a:r>
              <a:rPr lang="kk-KZ" sz="2000" u="sng" dirty="0">
                <a:solidFill>
                  <a:srgbClr val="002060"/>
                </a:solidFill>
                <a:latin typeface="Times New Roman" panose="02020603050405020304" pitchFamily="18" charset="0"/>
                <a:cs typeface="Times New Roman" panose="02020603050405020304" pitchFamily="18" charset="0"/>
              </a:rPr>
              <a:t>А</a:t>
            </a:r>
            <a:r>
              <a:rPr lang="kk-KZ" sz="2000" dirty="0">
                <a:solidFill>
                  <a:srgbClr val="002060"/>
                </a:solidFill>
                <a:latin typeface="Times New Roman" panose="02020603050405020304" pitchFamily="18" charset="0"/>
                <a:cs typeface="Times New Roman" panose="02020603050405020304" pitchFamily="18" charset="0"/>
              </a:rPr>
              <a:t>устралия Одағы, Жаңа </a:t>
            </a:r>
            <a:r>
              <a:rPr lang="kk-KZ" sz="2000" u="sng" dirty="0">
                <a:solidFill>
                  <a:srgbClr val="002060"/>
                </a:solidFill>
                <a:latin typeface="Times New Roman" panose="02020603050405020304" pitchFamily="18" charset="0"/>
                <a:cs typeface="Times New Roman" panose="02020603050405020304" pitchFamily="18" charset="0"/>
              </a:rPr>
              <a:t>Зеландия</a:t>
            </a:r>
            <a:r>
              <a:rPr lang="kk-KZ" sz="2000" dirty="0">
                <a:solidFill>
                  <a:srgbClr val="002060"/>
                </a:solidFill>
                <a:latin typeface="Times New Roman" panose="02020603050405020304" pitchFamily="18" charset="0"/>
                <a:cs typeface="Times New Roman" panose="02020603050405020304" pitchFamily="18" charset="0"/>
              </a:rPr>
              <a:t>, Оңтүстік Африка Одағы,  </a:t>
            </a:r>
            <a:r>
              <a:rPr lang="kk-KZ" sz="2000" u="sng" dirty="0">
                <a:solidFill>
                  <a:srgbClr val="002060"/>
                </a:solidFill>
                <a:latin typeface="Times New Roman" panose="02020603050405020304" pitchFamily="18" charset="0"/>
                <a:cs typeface="Times New Roman" panose="02020603050405020304" pitchFamily="18" charset="0"/>
              </a:rPr>
              <a:t>Доминион Ньюфаундленд</a:t>
            </a:r>
            <a:r>
              <a:rPr lang="kk-KZ" sz="2000" dirty="0">
                <a:solidFill>
                  <a:srgbClr val="002060"/>
                </a:solidFill>
                <a:latin typeface="Times New Roman" panose="02020603050405020304" pitchFamily="18" charset="0"/>
                <a:cs typeface="Times New Roman" panose="02020603050405020304" pitchFamily="18" charset="0"/>
              </a:rPr>
              <a:t> және </a:t>
            </a:r>
            <a:r>
              <a:rPr lang="kk-KZ" sz="2000" u="sng" dirty="0">
                <a:solidFill>
                  <a:srgbClr val="002060"/>
                </a:solidFill>
                <a:latin typeface="Times New Roman" panose="02020603050405020304" pitchFamily="18" charset="0"/>
                <a:cs typeface="Times New Roman" panose="02020603050405020304" pitchFamily="18" charset="0"/>
              </a:rPr>
              <a:t>Ирландия</a:t>
            </a:r>
            <a:r>
              <a:rPr lang="kk-KZ" sz="2000" dirty="0">
                <a:solidFill>
                  <a:srgbClr val="002060"/>
                </a:solidFill>
                <a:latin typeface="Times New Roman" panose="02020603050405020304" pitchFamily="18" charset="0"/>
                <a:cs typeface="Times New Roman" panose="02020603050405020304" pitchFamily="18" charset="0"/>
              </a:rPr>
              <a:t> алды. Біртіндеп Бірлестік құрамындағы мемлекеттер саны арта берді. </a:t>
            </a:r>
            <a:br>
              <a:rPr lang="ru-RU" sz="2000" dirty="0">
                <a:solidFill>
                  <a:srgbClr val="002060"/>
                </a:solidFill>
                <a:latin typeface="Times New Roman" panose="02020603050405020304" pitchFamily="18" charset="0"/>
                <a:cs typeface="Times New Roman" panose="02020603050405020304" pitchFamily="18" charset="0"/>
              </a:rPr>
            </a:br>
            <a:br>
              <a:rPr lang="ru-RU" sz="2000" dirty="0">
                <a:solidFill>
                  <a:srgbClr val="002060"/>
                </a:solidFill>
                <a:latin typeface="Times New Roman" panose="02020603050405020304" pitchFamily="18" charset="0"/>
                <a:cs typeface="Times New Roman" panose="02020603050405020304" pitchFamily="18" charset="0"/>
              </a:rPr>
            </a:br>
            <a:endParaRPr lang="ru-RU" sz="2000" dirty="0"/>
          </a:p>
        </p:txBody>
      </p:sp>
      <p:pic>
        <p:nvPicPr>
          <p:cNvPr id="7" name="Рисунок 6"/>
          <p:cNvPicPr>
            <a:picLocks noChangeAspect="1"/>
          </p:cNvPicPr>
          <p:nvPr/>
        </p:nvPicPr>
        <p:blipFill>
          <a:blip r:embed="rId2"/>
          <a:stretch>
            <a:fillRect/>
          </a:stretch>
        </p:blipFill>
        <p:spPr>
          <a:xfrm>
            <a:off x="6741460" y="0"/>
            <a:ext cx="5450540" cy="6786282"/>
          </a:xfrm>
          <a:prstGeom prst="rect">
            <a:avLst/>
          </a:prstGeom>
        </p:spPr>
      </p:pic>
    </p:spTree>
    <p:extLst>
      <p:ext uri="{BB962C8B-B14F-4D97-AF65-F5344CB8AC3E}">
        <p14:creationId xmlns:p14="http://schemas.microsoft.com/office/powerpoint/2010/main" val="17073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952" y="246530"/>
            <a:ext cx="10551459" cy="1485900"/>
          </a:xfrm>
        </p:spPr>
        <p:txBody>
          <a:bodyPr>
            <a:noAutofit/>
          </a:bodyPr>
          <a:lstStyle/>
          <a:p>
            <a:pPr algn="ctr"/>
            <a:r>
              <a:rPr lang="kk-KZ" sz="2400" dirty="0">
                <a:solidFill>
                  <a:srgbClr val="002060"/>
                </a:solidFill>
                <a:latin typeface="Times New Roman" panose="02020603050405020304" pitchFamily="18" charset="0"/>
                <a:cs typeface="Times New Roman" panose="02020603050405020304" pitchFamily="18" charset="0"/>
              </a:rPr>
              <a:t>Дүниежүзінің қазіргі саяси картасының объектілері қатарына мемлекеттік мәртебесі жарияланған және жарияланбаған 250-ден аса ел мен аумақ жатады. Оларды басты екі топқа: 1) мемлекет мәртебесі жарияланған, халықаралық деңгейде танылған тәуелсіз мемлекеттер; </a:t>
            </a:r>
            <a:br>
              <a:rPr lang="ru-RU" sz="2400" dirty="0">
                <a:solidFill>
                  <a:srgbClr val="002060"/>
                </a:solidFill>
                <a:latin typeface="Times New Roman" panose="02020603050405020304" pitchFamily="18" charset="0"/>
                <a:cs typeface="Times New Roman" panose="02020603050405020304" pitchFamily="18" charset="0"/>
              </a:rPr>
            </a:br>
            <a:r>
              <a:rPr lang="kk-KZ" sz="2400" dirty="0">
                <a:solidFill>
                  <a:srgbClr val="002060"/>
                </a:solidFill>
                <a:latin typeface="Times New Roman" panose="02020603050405020304" pitchFamily="18" charset="0"/>
                <a:cs typeface="Times New Roman" panose="02020603050405020304" pitchFamily="18" charset="0"/>
              </a:rPr>
              <a:t>2) дербес басқару мәртебесіне ие болмаған тәуелді аумақтар деп екіге бөледі. Олар бір-бірінен жерінің ауданы, халық саны, әлеуметтік-экономикалық даму деңгейіне қарай айырмашылық жасайды.</a:t>
            </a:r>
            <a:br>
              <a:rPr lang="ru-RU" sz="2400" dirty="0">
                <a:solidFill>
                  <a:srgbClr val="002060"/>
                </a:solidFill>
                <a:latin typeface="Times New Roman" panose="02020603050405020304" pitchFamily="18" charset="0"/>
                <a:cs typeface="Times New Roman" panose="02020603050405020304" pitchFamily="18" charset="0"/>
              </a:rPr>
            </a:b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690282" y="3248675"/>
            <a:ext cx="11501717" cy="3609325"/>
          </a:xfrm>
          <a:prstGeom prst="rect">
            <a:avLst/>
          </a:prstGeom>
        </p:spPr>
      </p:pic>
    </p:spTree>
    <p:extLst>
      <p:ext uri="{BB962C8B-B14F-4D97-AF65-F5344CB8AC3E}">
        <p14:creationId xmlns:p14="http://schemas.microsoft.com/office/powerpoint/2010/main" val="217017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8708455"/>
              </p:ext>
            </p:extLst>
          </p:nvPr>
        </p:nvGraphicFramePr>
        <p:xfrm>
          <a:off x="733697" y="635725"/>
          <a:ext cx="10648405" cy="575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22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53788" y="245990"/>
            <a:ext cx="12192000" cy="1683896"/>
          </a:xfrm>
        </p:spPr>
        <p:txBody>
          <a:bodyPr/>
          <a:lstStyle/>
          <a:p>
            <a:r>
              <a:rPr lang="kk-KZ" sz="5143" dirty="0">
                <a:solidFill>
                  <a:srgbClr val="002060"/>
                </a:solidFill>
                <a:latin typeface="Times New Roman" pitchFamily="18" charset="0"/>
                <a:cs typeface="Times New Roman" pitchFamily="18" charset="0"/>
              </a:rPr>
              <a:t>Назарларыңызға рақмет!</a:t>
            </a:r>
            <a:endParaRPr lang="ru-RU" sz="5143" dirty="0">
              <a:solidFill>
                <a:srgbClr val="00206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619528" y="2017059"/>
            <a:ext cx="11572472" cy="4594952"/>
          </a:xfrm>
          <a:prstGeom prst="rect">
            <a:avLst/>
          </a:prstGeom>
        </p:spPr>
      </p:pic>
    </p:spTree>
    <p:extLst>
      <p:ext uri="{BB962C8B-B14F-4D97-AF65-F5344CB8AC3E}">
        <p14:creationId xmlns:p14="http://schemas.microsoft.com/office/powerpoint/2010/main" val="199096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665866" y="104321"/>
            <a:ext cx="8589509" cy="581706"/>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defRPr/>
            </a:pPr>
            <a:r>
              <a:rPr lang="kk-KZ" sz="3143" u="sng" dirty="0">
                <a:solidFill>
                  <a:schemeClr val="accent1">
                    <a:lumMod val="50000"/>
                  </a:schemeClr>
                </a:solidFill>
                <a:latin typeface="Times New Roman" pitchFamily="18" charset="0"/>
                <a:cs typeface="Times New Roman" pitchFamily="18" charset="0"/>
              </a:rPr>
              <a:t>Негізгі ұғымдар мен түсініктер</a:t>
            </a:r>
            <a:endParaRPr lang="ru-RU" sz="3143" u="sng" dirty="0">
              <a:solidFill>
                <a:schemeClr val="accent1">
                  <a:lumMod val="50000"/>
                </a:schemeClr>
              </a:solidFill>
              <a:latin typeface="Times New Roman" pitchFamily="18" charset="0"/>
              <a:cs typeface="Times New Roman" pitchFamily="18" charset="0"/>
            </a:endParaRPr>
          </a:p>
        </p:txBody>
      </p:sp>
      <p:sp>
        <p:nvSpPr>
          <p:cNvPr id="18437" name="Title 2"/>
          <p:cNvSpPr txBox="1">
            <a:spLocks/>
          </p:cNvSpPr>
          <p:nvPr/>
        </p:nvSpPr>
        <p:spPr bwMode="auto">
          <a:xfrm>
            <a:off x="2638652" y="881063"/>
            <a:ext cx="9309554" cy="50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panose="020B0604020202020204" pitchFamily="34" charset="0"/>
                <a:ea typeface="Arial Unicode MS" pitchFamily="34" charset="-128"/>
              </a:defRPr>
            </a:lvl1pPr>
            <a:lvl2pPr>
              <a:defRPr sz="2800">
                <a:solidFill>
                  <a:schemeClr val="tx1"/>
                </a:solidFill>
                <a:latin typeface="Arial" panose="020B0604020202020204" pitchFamily="34" charset="0"/>
                <a:ea typeface="Arial Unicode MS" pitchFamily="34" charset="-128"/>
              </a:defRPr>
            </a:lvl2pPr>
            <a:lvl3pPr>
              <a:defRPr sz="2800">
                <a:solidFill>
                  <a:schemeClr val="tx1"/>
                </a:solidFill>
                <a:latin typeface="Arial" panose="020B0604020202020204" pitchFamily="34" charset="0"/>
                <a:ea typeface="Arial Unicode MS" pitchFamily="34" charset="-128"/>
              </a:defRPr>
            </a:lvl3pPr>
            <a:lvl4pPr>
              <a:defRPr sz="2800">
                <a:solidFill>
                  <a:schemeClr val="tx1"/>
                </a:solidFill>
                <a:latin typeface="Arial" panose="020B0604020202020204" pitchFamily="34" charset="0"/>
                <a:ea typeface="Arial Unicode MS" pitchFamily="34" charset="-128"/>
              </a:defRPr>
            </a:lvl4pPr>
            <a:lvl5pPr>
              <a:defRPr sz="2800">
                <a:solidFill>
                  <a:schemeClr val="tx1"/>
                </a:solidFill>
                <a:latin typeface="Arial" panose="020B0604020202020204" pitchFamily="34" charset="0"/>
                <a:ea typeface="Arial Unicode MS" pitchFamily="34" charset="-128"/>
              </a:defRPr>
            </a:lvl5pPr>
            <a:lvl6pPr marL="33242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37814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42386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4695825" indent="-1038225"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defTabSz="653156" latinLnBrk="1"/>
            <a:endParaRPr lang="en-US" altLang="ru-RU" sz="2000" b="1" i="1" dirty="0">
              <a:solidFill>
                <a:srgbClr val="002060"/>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3200400" y="1489982"/>
            <a:ext cx="8861977" cy="1028234"/>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a:latin typeface="Times New Roman" panose="02020603050405020304" pitchFamily="18" charset="0"/>
                <a:cs typeface="Times New Roman" panose="02020603050405020304" pitchFamily="18" charset="0"/>
              </a:endParaRPr>
            </a:p>
          </p:txBody>
        </p:sp>
        <p:sp>
          <p:nvSpPr>
            <p:cNvPr id="5" name="Right Triangle 4"/>
            <p:cNvSpPr/>
            <p:nvPr/>
          </p:nvSpPr>
          <p:spPr>
            <a:xfrm rot="5400000">
              <a:off x="3203833" y="1419637"/>
              <a:ext cx="576064" cy="720051"/>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dirty="0">
                <a:latin typeface="Times New Roman" panose="02020603050405020304" pitchFamily="18" charset="0"/>
                <a:cs typeface="Times New Roman" panose="02020603050405020304" pitchFamily="18" charset="0"/>
              </a:endParaRPr>
            </a:p>
          </p:txBody>
        </p:sp>
      </p:grpSp>
      <p:sp>
        <p:nvSpPr>
          <p:cNvPr id="33" name="TextBox 32"/>
          <p:cNvSpPr txBox="1">
            <a:spLocks noChangeArrowheads="1"/>
          </p:cNvSpPr>
          <p:nvPr/>
        </p:nvSpPr>
        <p:spPr bwMode="auto">
          <a:xfrm>
            <a:off x="4514849" y="1692611"/>
            <a:ext cx="7325173" cy="79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lvl="0"/>
            <a:r>
              <a:rPr lang="kk-KZ" altLang="ru-RU" sz="2286" dirty="0">
                <a:latin typeface="Times New Roman" panose="02020603050405020304" pitchFamily="18" charset="0"/>
                <a:cs typeface="Times New Roman" panose="02020603050405020304" pitchFamily="18" charset="0"/>
              </a:rPr>
              <a:t> </a:t>
            </a:r>
            <a:r>
              <a:rPr lang="kk-KZ" sz="2286" dirty="0">
                <a:latin typeface="Times New Roman" panose="02020603050405020304" pitchFamily="18" charset="0"/>
                <a:cs typeface="Times New Roman" panose="02020603050405020304" pitchFamily="18" charset="0"/>
              </a:rPr>
              <a:t>Қазіргі кездегі дүниежүзінің саяси картасындағы саяси обьектілер;</a:t>
            </a:r>
            <a:endParaRPr lang="ru-RU" sz="2286" dirty="0">
              <a:latin typeface="Times New Roman" panose="02020603050405020304" pitchFamily="18" charset="0"/>
              <a:cs typeface="Times New Roman" panose="02020603050405020304" pitchFamily="18" charset="0"/>
            </a:endParaRPr>
          </a:p>
        </p:txBody>
      </p:sp>
      <p:grpSp>
        <p:nvGrpSpPr>
          <p:cNvPr id="10" name="Group 19"/>
          <p:cNvGrpSpPr>
            <a:grpSpLocks/>
          </p:cNvGrpSpPr>
          <p:nvPr/>
        </p:nvGrpSpPr>
        <p:grpSpPr bwMode="auto">
          <a:xfrm>
            <a:off x="3085791" y="3879749"/>
            <a:ext cx="9447373" cy="997052"/>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400"/>
            </a:p>
          </p:txBody>
        </p:sp>
        <p:sp>
          <p:nvSpPr>
            <p:cNvPr id="22" name="Right Triangle 21"/>
            <p:cNvSpPr/>
            <p:nvPr/>
          </p:nvSpPr>
          <p:spPr>
            <a:xfrm rot="5400000">
              <a:off x="3203715" y="1419755"/>
              <a:ext cx="576064" cy="719813"/>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400"/>
            </a:p>
          </p:txBody>
        </p:sp>
      </p:grpSp>
      <p:sp>
        <p:nvSpPr>
          <p:cNvPr id="26" name="TextBox 25"/>
          <p:cNvSpPr txBox="1">
            <a:spLocks noChangeArrowheads="1"/>
          </p:cNvSpPr>
          <p:nvPr/>
        </p:nvSpPr>
        <p:spPr bwMode="auto">
          <a:xfrm>
            <a:off x="3552450" y="4156226"/>
            <a:ext cx="8980714" cy="4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algn="ctr" eaLnBrk="1" latinLnBrk="1" hangingPunct="1"/>
            <a:r>
              <a:rPr lang="kk-KZ" sz="2286" dirty="0">
                <a:latin typeface="Times New Roman" panose="02020603050405020304" pitchFamily="18" charset="0"/>
                <a:cs typeface="Times New Roman" panose="02020603050405020304" pitchFamily="18" charset="0"/>
              </a:rPr>
              <a:t>Елдің мемлекеттік құрылымы және  әкімшілік-аумағы</a:t>
            </a:r>
            <a:r>
              <a:rPr lang="kk-KZ" sz="2286" b="1" dirty="0">
                <a:latin typeface="Times New Roman" panose="02020603050405020304" pitchFamily="18" charset="0"/>
                <a:cs typeface="Times New Roman" panose="02020603050405020304" pitchFamily="18" charset="0"/>
              </a:rPr>
              <a:t>.</a:t>
            </a:r>
            <a:endParaRPr lang="ko-KR" altLang="en-US" sz="2000" b="1" dirty="0">
              <a:latin typeface="Times New Roman" panose="02020603050405020304" pitchFamily="18" charset="0"/>
              <a:cs typeface="Times New Roman" panose="02020603050405020304" pitchFamily="18" charset="0"/>
            </a:endParaRPr>
          </a:p>
        </p:txBody>
      </p:sp>
      <p:grpSp>
        <p:nvGrpSpPr>
          <p:cNvPr id="11" name="Group 16"/>
          <p:cNvGrpSpPr>
            <a:grpSpLocks/>
          </p:cNvGrpSpPr>
          <p:nvPr/>
        </p:nvGrpSpPr>
        <p:grpSpPr bwMode="auto">
          <a:xfrm>
            <a:off x="3164046" y="2774672"/>
            <a:ext cx="8934683" cy="867456"/>
            <a:chOff x="3103976" y="1439916"/>
            <a:chExt cx="5264245" cy="790694"/>
          </a:xfrm>
        </p:grpSpPr>
        <p:sp>
          <p:nvSpPr>
            <p:cNvPr id="18" name="Rectangle 17"/>
            <p:cNvSpPr/>
            <p:nvPr/>
          </p:nvSpPr>
          <p:spPr>
            <a:xfrm>
              <a:off x="3111722" y="1460588"/>
              <a:ext cx="5256499" cy="75865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a:latin typeface="Times New Roman" panose="02020603050405020304" pitchFamily="18" charset="0"/>
                <a:cs typeface="Times New Roman" panose="02020603050405020304" pitchFamily="18" charset="0"/>
              </a:endParaRPr>
            </a:p>
          </p:txBody>
        </p:sp>
        <p:sp>
          <p:nvSpPr>
            <p:cNvPr id="19" name="Right Triangle 18"/>
            <p:cNvSpPr/>
            <p:nvPr/>
          </p:nvSpPr>
          <p:spPr>
            <a:xfrm rot="5400000">
              <a:off x="3071268" y="1472624"/>
              <a:ext cx="790694" cy="725277"/>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024075" latinLnBrk="1">
                <a:defRPr/>
              </a:pPr>
              <a:endParaRPr lang="ko-KR" altLang="en-US" sz="2571">
                <a:latin typeface="Times New Roman" panose="02020603050405020304" pitchFamily="18" charset="0"/>
                <a:cs typeface="Times New Roman" panose="02020603050405020304" pitchFamily="18" charset="0"/>
              </a:endParaRPr>
            </a:p>
          </p:txBody>
        </p:sp>
      </p:grpSp>
      <p:sp>
        <p:nvSpPr>
          <p:cNvPr id="34" name="TextBox 33"/>
          <p:cNvSpPr txBox="1">
            <a:spLocks noChangeArrowheads="1"/>
          </p:cNvSpPr>
          <p:nvPr/>
        </p:nvSpPr>
        <p:spPr bwMode="auto">
          <a:xfrm>
            <a:off x="4514849" y="2933488"/>
            <a:ext cx="6589259" cy="4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Arial Unicode MS" pitchFamily="34" charset="-128"/>
              </a:defRPr>
            </a:lvl1pPr>
            <a:lvl2pPr marL="742950" indent="-285750">
              <a:defRPr sz="2800">
                <a:solidFill>
                  <a:schemeClr val="tx1"/>
                </a:solidFill>
                <a:latin typeface="Arial" panose="020B0604020202020204" pitchFamily="34" charset="0"/>
                <a:ea typeface="Arial Unicode MS" pitchFamily="34" charset="-128"/>
              </a:defRPr>
            </a:lvl2pPr>
            <a:lvl3pPr marL="1143000" indent="-228600">
              <a:defRPr sz="2800">
                <a:solidFill>
                  <a:schemeClr val="tx1"/>
                </a:solidFill>
                <a:latin typeface="Arial" panose="020B0604020202020204" pitchFamily="34" charset="0"/>
                <a:ea typeface="Arial Unicode MS" pitchFamily="34" charset="-128"/>
              </a:defRPr>
            </a:lvl3pPr>
            <a:lvl4pPr marL="1600200" indent="-228600">
              <a:defRPr sz="2800">
                <a:solidFill>
                  <a:schemeClr val="tx1"/>
                </a:solidFill>
                <a:latin typeface="Arial" panose="020B0604020202020204" pitchFamily="34" charset="0"/>
                <a:ea typeface="Arial Unicode MS" pitchFamily="34" charset="-128"/>
              </a:defRPr>
            </a:lvl4pPr>
            <a:lvl5pPr marL="2057400" indent="-228600">
              <a:defRPr sz="2800">
                <a:solidFill>
                  <a:schemeClr val="tx1"/>
                </a:solidFill>
                <a:latin typeface="Arial" panose="020B0604020202020204" pitchFamily="34" charset="0"/>
                <a:ea typeface="Arial Unicode MS" pitchFamily="34" charset="-128"/>
              </a:defRPr>
            </a:lvl5pPr>
            <a:lvl6pPr marL="25146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6pPr>
            <a:lvl7pPr marL="29718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7pPr>
            <a:lvl8pPr marL="34290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8pPr>
            <a:lvl9pPr marL="3886200" indent="-228600" defTabSz="1433513" eaLnBrk="0" fontAlgn="base" hangingPunct="0">
              <a:spcBef>
                <a:spcPct val="0"/>
              </a:spcBef>
              <a:spcAft>
                <a:spcPct val="0"/>
              </a:spcAft>
              <a:defRPr sz="2800">
                <a:solidFill>
                  <a:schemeClr val="tx1"/>
                </a:solidFill>
                <a:latin typeface="Arial" panose="020B0604020202020204" pitchFamily="34" charset="0"/>
                <a:ea typeface="Arial Unicode MS" pitchFamily="34" charset="-128"/>
              </a:defRPr>
            </a:lvl9pPr>
          </a:lstStyle>
          <a:p>
            <a:pPr eaLnBrk="1" latinLnBrk="1" hangingPunct="1"/>
            <a:r>
              <a:rPr lang="kk-KZ" sz="2286" dirty="0">
                <a:latin typeface="Times New Roman" panose="02020603050405020304" pitchFamily="18" charset="0"/>
                <a:cs typeface="Times New Roman" panose="02020603050405020304" pitchFamily="18" charset="0"/>
              </a:rPr>
              <a:t> Мемлекетті басқару формасы;</a:t>
            </a:r>
            <a:endParaRPr lang="ru-RU" altLang="ru-RU" sz="228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0272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20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6000"/>
                            </p:stCondLst>
                            <p:childTnLst>
                              <p:par>
                                <p:cTn id="25" presetID="2" presetClass="entr" presetSubtype="4" fill="hold"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210492" y="235131"/>
            <a:ext cx="10981508" cy="7924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rgbClr val="002060"/>
                </a:solidFill>
                <a:latin typeface="Times New Roman" panose="02020603050405020304" pitchFamily="18" charset="0"/>
                <a:cs typeface="Times New Roman" panose="02020603050405020304" pitchFamily="18" charset="0"/>
              </a:rPr>
              <a:t> Дүниежүзінің саяси картасының </a:t>
            </a:r>
            <a:r>
              <a:rPr lang="kk-KZ" sz="2000" b="1" i="1" dirty="0">
                <a:solidFill>
                  <a:srgbClr val="002060"/>
                </a:solidFill>
                <a:latin typeface="Times New Roman" panose="02020603050405020304" pitchFamily="18" charset="0"/>
                <a:cs typeface="Times New Roman" panose="02020603050405020304" pitchFamily="18" charset="0"/>
              </a:rPr>
              <a:t>объектілері</a:t>
            </a:r>
            <a:r>
              <a:rPr lang="kk-KZ" sz="2000" b="1" dirty="0">
                <a:solidFill>
                  <a:srgbClr val="002060"/>
                </a:solidFill>
                <a:latin typeface="Times New Roman" panose="02020603050405020304" pitchFamily="18" charset="0"/>
                <a:cs typeface="Times New Roman" panose="02020603050405020304" pitchFamily="18" charset="0"/>
              </a:rPr>
              <a:t> қатарына мемлекеттік мәртебесі ресімделген және ресімделмеген елдер мен аумақтар жатады. Оларды басты 4 топқа бөлінеді</a:t>
            </a:r>
            <a:endParaRPr lang="ru-RU" sz="2000" b="1" u="sng"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752535214"/>
              </p:ext>
            </p:extLst>
          </p:nvPr>
        </p:nvGraphicFramePr>
        <p:xfrm>
          <a:off x="896983" y="1271450"/>
          <a:ext cx="10789920" cy="509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91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9786" y="563335"/>
            <a:ext cx="5552744" cy="1485900"/>
          </a:xfrm>
        </p:spPr>
        <p:txBody>
          <a:bodyPr>
            <a:normAutofit/>
          </a:bodyPr>
          <a:lstStyle/>
          <a:p>
            <a:r>
              <a:rPr lang="ru-RU" sz="4000" dirty="0">
                <a:solidFill>
                  <a:srgbClr val="002060"/>
                </a:solidFill>
                <a:latin typeface="Times New Roman" panose="02020603050405020304" pitchFamily="18" charset="0"/>
                <a:cs typeface="Times New Roman" panose="02020603050405020304" pitchFamily="18" charset="0"/>
              </a:rPr>
              <a:t>Тәуелсіз мемлекеттер. </a:t>
            </a:r>
          </a:p>
        </p:txBody>
      </p:sp>
      <p:sp>
        <p:nvSpPr>
          <p:cNvPr id="3" name="Объект 2"/>
          <p:cNvSpPr>
            <a:spLocks noGrp="1"/>
          </p:cNvSpPr>
          <p:nvPr>
            <p:ph idx="1"/>
          </p:nvPr>
        </p:nvSpPr>
        <p:spPr>
          <a:xfrm>
            <a:off x="6270170" y="2049235"/>
            <a:ext cx="5608864" cy="4947558"/>
          </a:xfrm>
        </p:spPr>
        <p:txBody>
          <a:bodyPr>
            <a:normAutofit/>
          </a:bodyPr>
          <a:lstStyle/>
          <a:p>
            <a:r>
              <a:rPr lang="kk-KZ" sz="1800" dirty="0">
                <a:solidFill>
                  <a:srgbClr val="002060"/>
                </a:solidFill>
                <a:latin typeface="Times New Roman" panose="02020603050405020304" pitchFamily="18" charset="0"/>
                <a:cs typeface="Times New Roman" panose="02020603050405020304" pitchFamily="18" charset="0"/>
              </a:rPr>
              <a:t>Жалпы алғанда, ХХ ғасыр бойы тәуелсіз мемлекеттер саны артып, керісінше, тәуелді аумақтар саны азая түсті. Қазіргі кезде дүние жүзі бойынша 193 тәуелсіз мемлекет бар.</a:t>
            </a:r>
            <a:endParaRPr lang="ru-RU" sz="1800" dirty="0">
              <a:solidFill>
                <a:srgbClr val="002060"/>
              </a:solidFill>
              <a:latin typeface="Times New Roman" panose="02020603050405020304" pitchFamily="18" charset="0"/>
              <a:cs typeface="Times New Roman" panose="02020603050405020304" pitchFamily="18" charset="0"/>
            </a:endParaRPr>
          </a:p>
          <a:p>
            <a:r>
              <a:rPr lang="kk-KZ" sz="1800" dirty="0">
                <a:solidFill>
                  <a:srgbClr val="002060"/>
                </a:solidFill>
                <a:latin typeface="Times New Roman" panose="02020603050405020304" pitchFamily="18" charset="0"/>
                <a:cs typeface="Times New Roman" panose="02020603050405020304" pitchFamily="18" charset="0"/>
              </a:rPr>
              <a:t>Тәуелсіз мемлекеттер санын анықтауда мемлекеттің Біріккен Ұлттар  Ұйымына мүшелігі маңызды бағдар бола алады. Қазіргі кезде бұл халықаралық ұйымның құрамында 193 мемлекет бар.</a:t>
            </a:r>
            <a:endParaRPr lang="ru-RU" sz="1800" dirty="0">
              <a:solidFill>
                <a:srgbClr val="002060"/>
              </a:solidFill>
              <a:latin typeface="Times New Roman" panose="02020603050405020304" pitchFamily="18" charset="0"/>
              <a:cs typeface="Times New Roman" panose="02020603050405020304" pitchFamily="18" charset="0"/>
            </a:endParaRPr>
          </a:p>
          <a:p>
            <a:r>
              <a:rPr lang="kk-KZ" sz="1800" dirty="0">
                <a:solidFill>
                  <a:srgbClr val="002060"/>
                </a:solidFill>
                <a:latin typeface="Times New Roman" panose="02020603050405020304" pitchFamily="18" charset="0"/>
                <a:cs typeface="Times New Roman" panose="02020603050405020304" pitchFamily="18" charset="0"/>
              </a:rPr>
              <a:t>Дүние жүзінің халықаралық деңгейде танылған тәуелсіз мемлекеттерін </a:t>
            </a:r>
            <a:r>
              <a:rPr lang="kk-KZ" sz="1800" b="1" dirty="0">
                <a:solidFill>
                  <a:srgbClr val="002060"/>
                </a:solidFill>
                <a:latin typeface="Times New Roman" panose="02020603050405020304" pitchFamily="18" charset="0"/>
                <a:cs typeface="Times New Roman" panose="02020603050405020304" pitchFamily="18" charset="0"/>
              </a:rPr>
              <a:t>мемлекетті басқару формасы</a:t>
            </a:r>
            <a:r>
              <a:rPr lang="kk-KZ" sz="1800" dirty="0">
                <a:solidFill>
                  <a:srgbClr val="002060"/>
                </a:solidFill>
                <a:latin typeface="Times New Roman" panose="02020603050405020304" pitchFamily="18" charset="0"/>
                <a:cs typeface="Times New Roman" panose="02020603050405020304" pitchFamily="18" charset="0"/>
              </a:rPr>
              <a:t> бойынша </a:t>
            </a:r>
            <a:r>
              <a:rPr lang="kk-KZ" sz="1800" i="1" dirty="0">
                <a:solidFill>
                  <a:srgbClr val="002060"/>
                </a:solidFill>
                <a:latin typeface="Times New Roman" panose="02020603050405020304" pitchFamily="18" charset="0"/>
                <a:cs typeface="Times New Roman" panose="02020603050405020304" pitchFamily="18" charset="0"/>
              </a:rPr>
              <a:t>монархиялар </a:t>
            </a:r>
            <a:r>
              <a:rPr lang="kk-KZ" sz="1800" dirty="0">
                <a:solidFill>
                  <a:srgbClr val="002060"/>
                </a:solidFill>
                <a:latin typeface="Times New Roman" panose="02020603050405020304" pitchFamily="18" charset="0"/>
                <a:cs typeface="Times New Roman" panose="02020603050405020304" pitchFamily="18" charset="0"/>
              </a:rPr>
              <a:t>мен </a:t>
            </a:r>
            <a:r>
              <a:rPr lang="kk-KZ" sz="1800" i="1" dirty="0">
                <a:solidFill>
                  <a:srgbClr val="002060"/>
                </a:solidFill>
                <a:latin typeface="Times New Roman" panose="02020603050405020304" pitchFamily="18" charset="0"/>
                <a:cs typeface="Times New Roman" panose="02020603050405020304" pitchFamily="18" charset="0"/>
              </a:rPr>
              <a:t>республикаларға </a:t>
            </a:r>
            <a:r>
              <a:rPr lang="kk-KZ" sz="1800" dirty="0">
                <a:solidFill>
                  <a:srgbClr val="002060"/>
                </a:solidFill>
                <a:latin typeface="Times New Roman" panose="02020603050405020304" pitchFamily="18" charset="0"/>
                <a:cs typeface="Times New Roman" panose="02020603050405020304" pitchFamily="18" charset="0"/>
              </a:rPr>
              <a:t>бөледі. </a:t>
            </a:r>
            <a:endParaRPr lang="ru-RU" sz="1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0" y="351064"/>
            <a:ext cx="6000750" cy="6305550"/>
          </a:xfrm>
          <a:prstGeom prst="rect">
            <a:avLst/>
          </a:prstGeom>
        </p:spPr>
      </p:pic>
    </p:spTree>
    <p:extLst>
      <p:ext uri="{BB962C8B-B14F-4D97-AF65-F5344CB8AC3E}">
        <p14:creationId xmlns:p14="http://schemas.microsoft.com/office/powerpoint/2010/main" val="291523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2016" y="473029"/>
            <a:ext cx="9601200" cy="4430486"/>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Монархиялар мемлекетті басқарудың өте ежелгі үлгісі болып табылады, мысал ретінде Ежелгі Рим империясын алуға болады. </a:t>
            </a:r>
          </a:p>
          <a:p>
            <a:pPr algn="ctr"/>
            <a:r>
              <a:rPr lang="ru-RU" dirty="0">
                <a:solidFill>
                  <a:srgbClr val="002060"/>
                </a:solidFill>
                <a:latin typeface="Times New Roman" panose="02020603050405020304" pitchFamily="18" charset="0"/>
                <a:cs typeface="Times New Roman" panose="02020603050405020304" pitchFamily="18" charset="0"/>
              </a:rPr>
              <a:t>Монархия жағдайында жоғары өкімет билігі билікті атадан балаға мирас етіп алған билеушінің (император, король, герцог, князь, сұлтан және т.б.) қолында шоғырланған. Әсіресе орта ғасырларда монархиялар саны артты, қазірдің өзінде олар сақталып қалған. </a:t>
            </a:r>
          </a:p>
          <a:p>
            <a:pPr algn="ctr"/>
            <a:r>
              <a:rPr lang="ru-RU" dirty="0">
                <a:solidFill>
                  <a:srgbClr val="002060"/>
                </a:solidFill>
                <a:latin typeface="Times New Roman" panose="02020603050405020304" pitchFamily="18" charset="0"/>
                <a:cs typeface="Times New Roman" panose="02020603050405020304" pitchFamily="18" charset="0"/>
              </a:rPr>
              <a:t>Дүние жүзінде қазіргі кезде 29 монархия бар. Олардың барлығы дерлік Ескі Дүниеде (Азияда – 13, Еуропада – 12, Африкада – 3), тек біреуі ғана Мұхит Аралдарында (Тонга Корольдігі) орналасқан. Олардың арасында 18 корольдік, 3 әмірлік, 3 княздік, 2 сұлтанат, 1 папалық қала-мемлекет, 1 герцогтық, 1 империя бар. </a:t>
            </a:r>
          </a:p>
        </p:txBody>
      </p:sp>
      <p:pic>
        <p:nvPicPr>
          <p:cNvPr id="6" name="Рисунок 5"/>
          <p:cNvPicPr>
            <a:picLocks noChangeAspect="1"/>
          </p:cNvPicPr>
          <p:nvPr/>
        </p:nvPicPr>
        <p:blipFill>
          <a:blip r:embed="rId2"/>
          <a:stretch>
            <a:fillRect/>
          </a:stretch>
        </p:blipFill>
        <p:spPr>
          <a:xfrm>
            <a:off x="4524375" y="4241846"/>
            <a:ext cx="3607254" cy="2143125"/>
          </a:xfrm>
          <a:prstGeom prst="rect">
            <a:avLst/>
          </a:prstGeom>
        </p:spPr>
      </p:pic>
    </p:spTree>
    <p:extLst>
      <p:ext uri="{BB962C8B-B14F-4D97-AF65-F5344CB8AC3E}">
        <p14:creationId xmlns:p14="http://schemas.microsoft.com/office/powerpoint/2010/main" val="294834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69471"/>
            <a:ext cx="4267200" cy="5119008"/>
          </a:xfrm>
          <a:prstGeom prst="rect">
            <a:avLst/>
          </a:prstGeom>
        </p:spPr>
      </p:pic>
      <p:sp>
        <p:nvSpPr>
          <p:cNvPr id="5" name="Объект 2"/>
          <p:cNvSpPr>
            <a:spLocks noGrp="1"/>
          </p:cNvSpPr>
          <p:nvPr>
            <p:ph idx="1"/>
          </p:nvPr>
        </p:nvSpPr>
        <p:spPr>
          <a:xfrm>
            <a:off x="4792437" y="744311"/>
            <a:ext cx="6245678" cy="3581400"/>
          </a:xfrm>
        </p:spPr>
        <p:txBody>
          <a:bodyPr>
            <a:noAutofit/>
          </a:bodyPr>
          <a:lstStyle/>
          <a:p>
            <a:r>
              <a:rPr lang="kk-KZ" sz="1800" dirty="0">
                <a:solidFill>
                  <a:srgbClr val="002060"/>
                </a:solidFill>
                <a:latin typeface="Times New Roman" panose="02020603050405020304" pitchFamily="18" charset="0"/>
                <a:cs typeface="Times New Roman" panose="02020603050405020304" pitchFamily="18" charset="0"/>
              </a:rPr>
              <a:t>Монархиялардың тағы бір түрі – абсолюттік монархиялар. Монарх билігіне шектеу қойылмайтын мұндай монархиялар саны көп емес, олар Азияда (БАӘ, Бахрейн, Катар, Кувейт, Оман) орналасқан. Бұл мемлекеттерде сайланатын парламент мүлде жоқ, атқарушы билік монархтың толық басқаруында болады. Мемлекетті басқарудың мұндай үлгісі ретінде Оман сұлтанатын мысалға келтіруге болады. Оман сұлтанатын 1970 жылдан бері Кабус бен Саид басқарып келеді. Мемлекет басшысы болумен қатар, сұлтан премьер-министрдің, сыртқы істер, қорғаныс, қаржы министрлерінің, қарулы күштердің бас қолбасшысы қызметтерін қоса атқарады. Бұл мемлекетте конституция жоқ. </a:t>
            </a:r>
            <a:endParaRPr lang="ru-RU" sz="1800" dirty="0">
              <a:solidFill>
                <a:srgbClr val="002060"/>
              </a:solidFill>
              <a:latin typeface="Times New Roman" panose="02020603050405020304" pitchFamily="18" charset="0"/>
              <a:cs typeface="Times New Roman" panose="02020603050405020304" pitchFamily="18" charset="0"/>
            </a:endParaRPr>
          </a:p>
          <a:p>
            <a:r>
              <a:rPr lang="kk-KZ" sz="1800" dirty="0">
                <a:solidFill>
                  <a:srgbClr val="002060"/>
                </a:solidFill>
                <a:latin typeface="Times New Roman" panose="02020603050405020304" pitchFamily="18" charset="0"/>
                <a:cs typeface="Times New Roman" panose="02020603050405020304" pitchFamily="18" charset="0"/>
              </a:rPr>
              <a:t>Абсолютті монархиялардың айрықша түрі – теократтық монархия. Теократтық (грекше “теос” - құдай, “кратос” – билік) монархияларда мемлекет басшысы дінбасы қызметін де атқарады. Мұндай мемлекеттер қатарына Бруней сұлтанаты, Сауд Арабиясы және Ватикан жатады. </a:t>
            </a:r>
            <a:endParaRPr lang="ru-RU" sz="1800" dirty="0">
              <a:solidFill>
                <a:srgbClr val="002060"/>
              </a:solidFill>
              <a:latin typeface="Times New Roman" panose="02020603050405020304" pitchFamily="18" charset="0"/>
              <a:cs typeface="Times New Roman" panose="02020603050405020304" pitchFamily="18" charset="0"/>
            </a:endParaRPr>
          </a:p>
          <a:p>
            <a:endParaRPr lang="ru-RU"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00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8753" y="-567418"/>
            <a:ext cx="9601200" cy="1134836"/>
          </a:xfrm>
        </p:spPr>
        <p:txBody>
          <a:bodyPr>
            <a:normAutofit fontScale="90000"/>
          </a:bodyPr>
          <a:lstStyle/>
          <a:p>
            <a:r>
              <a:rPr lang="kk-KZ" dirty="0"/>
              <a:t> </a:t>
            </a:r>
            <a:br>
              <a:rPr lang="ru-RU" dirty="0"/>
            </a:br>
            <a:r>
              <a:rPr lang="kk-KZ" dirty="0">
                <a:solidFill>
                  <a:srgbClr val="002060"/>
                </a:solidFill>
                <a:latin typeface="Times New Roman" panose="02020603050405020304" pitchFamily="18" charset="0"/>
                <a:cs typeface="Times New Roman" panose="02020603050405020304" pitchFamily="18" charset="0"/>
              </a:rPr>
              <a:t>Монархиялы мемлекеттер.</a:t>
            </a:r>
            <a:br>
              <a:rPr lang="ru-RU" dirty="0"/>
            </a:br>
            <a:endParaRPr lang="ru-RU" dirty="0"/>
          </a:p>
        </p:txBody>
      </p:sp>
      <p:pic>
        <p:nvPicPr>
          <p:cNvPr id="5" name="Рисунок 4">
            <a:extLst>
              <a:ext uri="{FF2B5EF4-FFF2-40B4-BE49-F238E27FC236}">
                <a16:creationId xmlns:a16="http://schemas.microsoft.com/office/drawing/2014/main" id="{6BEE2F67-9426-E4E8-A0A3-494739312AED}"/>
              </a:ext>
            </a:extLst>
          </p:cNvPr>
          <p:cNvPicPr>
            <a:picLocks noChangeAspect="1"/>
          </p:cNvPicPr>
          <p:nvPr/>
        </p:nvPicPr>
        <p:blipFill>
          <a:blip r:embed="rId2"/>
          <a:stretch>
            <a:fillRect/>
          </a:stretch>
        </p:blipFill>
        <p:spPr>
          <a:xfrm>
            <a:off x="837917" y="3500617"/>
            <a:ext cx="3262744" cy="3127369"/>
          </a:xfrm>
          <a:prstGeom prst="rect">
            <a:avLst/>
          </a:prstGeom>
        </p:spPr>
      </p:pic>
      <p:sp>
        <p:nvSpPr>
          <p:cNvPr id="7" name="TextBox 6">
            <a:extLst>
              <a:ext uri="{FF2B5EF4-FFF2-40B4-BE49-F238E27FC236}">
                <a16:creationId xmlns:a16="http://schemas.microsoft.com/office/drawing/2014/main" id="{D5EB034C-2A1D-022F-D012-BD1F70130152}"/>
              </a:ext>
            </a:extLst>
          </p:cNvPr>
          <p:cNvSpPr txBox="1"/>
          <p:nvPr/>
        </p:nvSpPr>
        <p:spPr>
          <a:xfrm>
            <a:off x="1051969" y="638295"/>
            <a:ext cx="6097384" cy="2862322"/>
          </a:xfrm>
          <a:prstGeom prst="rect">
            <a:avLst/>
          </a:prstGeom>
          <a:noFill/>
        </p:spPr>
        <p:txBody>
          <a:bodyPr wrap="square">
            <a:spAutoFit/>
          </a:bodyPr>
          <a:lstStyle/>
          <a:p>
            <a:pPr>
              <a:lnSpc>
                <a:spcPct val="100000"/>
              </a:lnSpc>
              <a:spcBef>
                <a:spcPts val="0"/>
              </a:spcBef>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Еуропа </a:t>
            </a:r>
          </a:p>
          <a:p>
            <a:pPr>
              <a:lnSpc>
                <a:spcPct val="100000"/>
              </a:lnSpc>
              <a:spcBef>
                <a:spcPts val="0"/>
              </a:spcBef>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1.Андорра Княздігі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2. Бельгия Корольдігі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3. Ватикан қала-мемлекеті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4. Ұлыбритания мен Солтүстік</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Ираландияның Біріккен</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Корольдігі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5. Дания Корольдігі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6. Испания Корольдігі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7. Лихтенштейн Княздігі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8. Люксембург Ұлы Герцогтігі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9. Монако Княздігі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10. Нидерланд Корольдігі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11. Норвегия Корольдігі</a:t>
            </a:r>
            <a:br>
              <a:rPr lang="ru-RU" sz="1200" b="1" dirty="0">
                <a:solidFill>
                  <a:srgbClr val="002060"/>
                </a:solidFill>
                <a:effectLst/>
                <a:latin typeface="Times New Roman" panose="02020603050405020304" pitchFamily="18" charset="0"/>
                <a:cs typeface="Times New Roman" panose="02020603050405020304" pitchFamily="18" charset="0"/>
              </a:rPr>
            </a:br>
            <a:r>
              <a:rPr lang="ru-RU" sz="1200" b="1" dirty="0">
                <a:solidFill>
                  <a:srgbClr val="002060"/>
                </a:solidFill>
                <a:effectLst/>
                <a:latin typeface="Times New Roman" panose="02020603050405020304" pitchFamily="18" charset="0"/>
                <a:cs typeface="Times New Roman" panose="02020603050405020304" pitchFamily="18" charset="0"/>
              </a:rPr>
              <a:t>12. Швеция Корольдігі</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62311D4-0F67-647E-D669-019E1326889D}"/>
              </a:ext>
            </a:extLst>
          </p:cNvPr>
          <p:cNvSpPr txBox="1"/>
          <p:nvPr/>
        </p:nvSpPr>
        <p:spPr>
          <a:xfrm>
            <a:off x="4362104" y="3571494"/>
            <a:ext cx="6097384" cy="3108543"/>
          </a:xfrm>
          <a:prstGeom prst="rect">
            <a:avLst/>
          </a:prstGeom>
          <a:noFill/>
        </p:spPr>
        <p:txBody>
          <a:bodyPr wrap="square">
            <a:spAutoFit/>
          </a:bodyPr>
          <a:lstStyle/>
          <a:p>
            <a:pPr>
              <a:lnSpc>
                <a:spcPct val="100000"/>
              </a:lnSpc>
              <a:spcBef>
                <a:spcPts val="0"/>
              </a:spcBef>
              <a:spcAft>
                <a:spcPts val="0"/>
              </a:spcAft>
            </a:pPr>
            <a:r>
              <a:rPr lang="ru-RU" sz="1400" b="1" dirty="0">
                <a:solidFill>
                  <a:srgbClr val="002060"/>
                </a:solidFill>
                <a:effectLst/>
                <a:latin typeface="Times New Roman" panose="02020603050405020304" pitchFamily="18" charset="0"/>
                <a:cs typeface="Times New Roman" panose="02020603050405020304" pitchFamily="18" charset="0"/>
              </a:rPr>
              <a:t>Азия </a:t>
            </a:r>
          </a:p>
          <a:p>
            <a:pPr>
              <a:lnSpc>
                <a:spcPct val="100000"/>
              </a:lnSpc>
              <a:spcBef>
                <a:spcPts val="0"/>
              </a:spcBef>
              <a:spcAft>
                <a:spcPts val="0"/>
              </a:spcAft>
            </a:pPr>
            <a:r>
              <a:rPr lang="ru-RU" sz="1400" b="1" dirty="0">
                <a:solidFill>
                  <a:srgbClr val="002060"/>
                </a:solidFill>
                <a:effectLst/>
                <a:latin typeface="Times New Roman" panose="02020603050405020304" pitchFamily="18" charset="0"/>
                <a:cs typeface="Times New Roman" panose="02020603050405020304" pitchFamily="18" charset="0"/>
              </a:rPr>
              <a:t>1. Бахрейн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2. Бруней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3. Бутан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4. Иордан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5. Камбоджа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6. Катар мемлекеті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7. Кувейт мемлекеті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8. Малай Федерациясы</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9. Біріккен Араб Әмірліктері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10. Оман Сұлтандығы</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11. Сауд Арабиясы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12. Таиланд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13. Жапония </a:t>
            </a:r>
            <a:endParaRPr lang="ru-RU"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ABBC1F39-D10D-D739-57C0-AC80B32AEEF4}"/>
              </a:ext>
            </a:extLst>
          </p:cNvPr>
          <p:cNvPicPr>
            <a:picLocks noChangeAspect="1"/>
          </p:cNvPicPr>
          <p:nvPr/>
        </p:nvPicPr>
        <p:blipFill>
          <a:blip r:embed="rId3"/>
          <a:stretch>
            <a:fillRect/>
          </a:stretch>
        </p:blipFill>
        <p:spPr>
          <a:xfrm>
            <a:off x="4031674" y="1030778"/>
            <a:ext cx="3000894" cy="2434401"/>
          </a:xfrm>
          <a:prstGeom prst="rect">
            <a:avLst/>
          </a:prstGeom>
        </p:spPr>
      </p:pic>
      <p:sp>
        <p:nvSpPr>
          <p:cNvPr id="13" name="TextBox 12">
            <a:extLst>
              <a:ext uri="{FF2B5EF4-FFF2-40B4-BE49-F238E27FC236}">
                <a16:creationId xmlns:a16="http://schemas.microsoft.com/office/drawing/2014/main" id="{896EE28F-0D36-3BA7-4942-E6505DF27244}"/>
              </a:ext>
            </a:extLst>
          </p:cNvPr>
          <p:cNvSpPr txBox="1"/>
          <p:nvPr/>
        </p:nvSpPr>
        <p:spPr>
          <a:xfrm>
            <a:off x="8206740" y="786150"/>
            <a:ext cx="6837218" cy="954107"/>
          </a:xfrm>
          <a:prstGeom prst="rect">
            <a:avLst/>
          </a:prstGeom>
          <a:noFill/>
        </p:spPr>
        <p:txBody>
          <a:bodyPr wrap="square">
            <a:spAutoFit/>
          </a:bodyPr>
          <a:lstStyle/>
          <a:p>
            <a:pPr>
              <a:lnSpc>
                <a:spcPct val="100000"/>
              </a:lnSpc>
              <a:spcBef>
                <a:spcPts val="0"/>
              </a:spcBef>
              <a:spcAft>
                <a:spcPts val="0"/>
              </a:spcAft>
            </a:pPr>
            <a:r>
              <a:rPr lang="ru-RU" sz="1400" b="1" dirty="0">
                <a:solidFill>
                  <a:srgbClr val="002060"/>
                </a:solidFill>
                <a:effectLst/>
                <a:latin typeface="Times New Roman" panose="02020603050405020304" pitchFamily="18" charset="0"/>
                <a:cs typeface="Times New Roman" panose="02020603050405020304" pitchFamily="18" charset="0"/>
              </a:rPr>
              <a:t>Африка </a:t>
            </a:r>
          </a:p>
          <a:p>
            <a:pPr>
              <a:lnSpc>
                <a:spcPct val="100000"/>
              </a:lnSpc>
              <a:spcBef>
                <a:spcPts val="0"/>
              </a:spcBef>
              <a:spcAft>
                <a:spcPts val="0"/>
              </a:spcAft>
            </a:pPr>
            <a:r>
              <a:rPr lang="ru-RU" sz="1400" b="1" dirty="0">
                <a:solidFill>
                  <a:srgbClr val="002060"/>
                </a:solidFill>
                <a:effectLst/>
                <a:latin typeface="Times New Roman" panose="02020603050405020304" pitchFamily="18" charset="0"/>
                <a:cs typeface="Times New Roman" panose="02020603050405020304" pitchFamily="18" charset="0"/>
              </a:rPr>
              <a:t>1.Лесото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2. Марокко Корольдігі</a:t>
            </a:r>
            <a:br>
              <a:rPr lang="ru-RU" sz="1400" b="1" dirty="0">
                <a:solidFill>
                  <a:srgbClr val="002060"/>
                </a:solidFill>
                <a:effectLst/>
                <a:latin typeface="Times New Roman" panose="02020603050405020304" pitchFamily="18" charset="0"/>
                <a:cs typeface="Times New Roman" panose="02020603050405020304" pitchFamily="18" charset="0"/>
              </a:rPr>
            </a:br>
            <a:r>
              <a:rPr lang="ru-RU" sz="1400" b="1" dirty="0">
                <a:solidFill>
                  <a:srgbClr val="002060"/>
                </a:solidFill>
                <a:effectLst/>
                <a:latin typeface="Times New Roman" panose="02020603050405020304" pitchFamily="18" charset="0"/>
                <a:cs typeface="Times New Roman" panose="02020603050405020304" pitchFamily="18" charset="0"/>
              </a:rPr>
              <a:t>3. Свазиленд Корольдігі</a:t>
            </a:r>
            <a:endParaRPr lang="ru-RU"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A965EE56-5C39-2D1D-C41C-0B14610D006A}"/>
              </a:ext>
            </a:extLst>
          </p:cNvPr>
          <p:cNvPicPr>
            <a:picLocks noChangeAspect="1"/>
          </p:cNvPicPr>
          <p:nvPr/>
        </p:nvPicPr>
        <p:blipFill>
          <a:blip r:embed="rId4"/>
          <a:stretch>
            <a:fillRect/>
          </a:stretch>
        </p:blipFill>
        <p:spPr>
          <a:xfrm>
            <a:off x="7510638" y="2211185"/>
            <a:ext cx="4827181" cy="4457561"/>
          </a:xfrm>
          <a:prstGeom prst="rect">
            <a:avLst/>
          </a:prstGeom>
        </p:spPr>
      </p:pic>
    </p:spTree>
    <p:extLst>
      <p:ext uri="{BB962C8B-B14F-4D97-AF65-F5344CB8AC3E}">
        <p14:creationId xmlns:p14="http://schemas.microsoft.com/office/powerpoint/2010/main" val="224494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4070" y="537882"/>
            <a:ext cx="10883153" cy="3581400"/>
          </a:xfrm>
        </p:spPr>
        <p:txBody>
          <a:bodyPr>
            <a:normAutofit/>
          </a:bodyPr>
          <a:lstStyle/>
          <a:p>
            <a:r>
              <a:rPr lang="kk-KZ" sz="2400" dirty="0">
                <a:solidFill>
                  <a:srgbClr val="002060"/>
                </a:solidFill>
                <a:latin typeface="Times New Roman" panose="02020603050405020304" pitchFamily="18" charset="0"/>
                <a:cs typeface="Times New Roman" panose="02020603050405020304" pitchFamily="18" charset="0"/>
              </a:rPr>
              <a:t>Кез келген елдің мемлекеттік құрылымын </a:t>
            </a:r>
            <a:r>
              <a:rPr lang="kk-KZ" sz="2400" b="1" dirty="0">
                <a:solidFill>
                  <a:srgbClr val="002060"/>
                </a:solidFill>
                <a:latin typeface="Times New Roman" panose="02020603050405020304" pitchFamily="18" charset="0"/>
                <a:cs typeface="Times New Roman" panose="02020603050405020304" pitchFamily="18" charset="0"/>
              </a:rPr>
              <a:t>әкімшілік-аумақтық құрылымы</a:t>
            </a:r>
            <a:r>
              <a:rPr lang="kk-KZ" sz="2400" dirty="0">
                <a:solidFill>
                  <a:srgbClr val="002060"/>
                </a:solidFill>
                <a:latin typeface="Times New Roman" panose="02020603050405020304" pitchFamily="18" charset="0"/>
                <a:cs typeface="Times New Roman" panose="02020603050405020304" pitchFamily="18" charset="0"/>
              </a:rPr>
              <a:t> да сипаттайды. Әкімшілік-аумақтық құрылымның негізгі екі үлгісі бар: </a:t>
            </a:r>
            <a:r>
              <a:rPr lang="kk-KZ" sz="2400" i="1" dirty="0">
                <a:solidFill>
                  <a:srgbClr val="002060"/>
                </a:solidFill>
                <a:latin typeface="Times New Roman" panose="02020603050405020304" pitchFamily="18" charset="0"/>
                <a:cs typeface="Times New Roman" panose="02020603050405020304" pitchFamily="18" charset="0"/>
              </a:rPr>
              <a:t>унитарлы</a:t>
            </a:r>
            <a:r>
              <a:rPr lang="kk-KZ" sz="2400" dirty="0">
                <a:solidFill>
                  <a:srgbClr val="002060"/>
                </a:solidFill>
                <a:latin typeface="Times New Roman" panose="02020603050405020304" pitchFamily="18" charset="0"/>
                <a:cs typeface="Times New Roman" panose="02020603050405020304" pitchFamily="18" charset="0"/>
              </a:rPr>
              <a:t> (латынша “unіtas” – бірлік) және </a:t>
            </a:r>
            <a:r>
              <a:rPr lang="kk-KZ" sz="2400" i="1" dirty="0">
                <a:solidFill>
                  <a:srgbClr val="002060"/>
                </a:solidFill>
                <a:latin typeface="Times New Roman" panose="02020603050405020304" pitchFamily="18" charset="0"/>
                <a:cs typeface="Times New Roman" panose="02020603050405020304" pitchFamily="18" charset="0"/>
              </a:rPr>
              <a:t>федерациялық </a:t>
            </a:r>
            <a:r>
              <a:rPr lang="kk-KZ" sz="2400" dirty="0">
                <a:solidFill>
                  <a:srgbClr val="002060"/>
                </a:solidFill>
                <a:latin typeface="Times New Roman" panose="02020603050405020304" pitchFamily="18" charset="0"/>
                <a:cs typeface="Times New Roman" panose="02020603050405020304" pitchFamily="18" charset="0"/>
              </a:rPr>
              <a:t>(“foederatіo” – одақ, бірлестік). </a:t>
            </a:r>
            <a:endParaRPr lang="ru-RU" sz="2400" dirty="0">
              <a:solidFill>
                <a:srgbClr val="002060"/>
              </a:solidFill>
              <a:latin typeface="Times New Roman" panose="02020603050405020304" pitchFamily="18" charset="0"/>
              <a:cs typeface="Times New Roman" panose="02020603050405020304" pitchFamily="18" charset="0"/>
            </a:endParaRPr>
          </a:p>
          <a:p>
            <a:r>
              <a:rPr lang="kk-KZ" sz="2400" dirty="0">
                <a:solidFill>
                  <a:srgbClr val="002060"/>
                </a:solidFill>
                <a:latin typeface="Times New Roman" panose="02020603050405020304" pitchFamily="18" charset="0"/>
                <a:cs typeface="Times New Roman" panose="02020603050405020304" pitchFamily="18" charset="0"/>
              </a:rPr>
              <a:t>Унитарлы мемлекеттерде әкімшілік-аумақтық бірліктер тікелей орталық үкіметке бағынады, ортақ заң жүзеге асырылады. </a:t>
            </a:r>
            <a:r>
              <a:rPr lang="ru-RU" sz="2400" dirty="0">
                <a:solidFill>
                  <a:srgbClr val="002060"/>
                </a:solidFill>
                <a:latin typeface="Times New Roman" panose="02020603050405020304" pitchFamily="18" charset="0"/>
                <a:cs typeface="Times New Roman" panose="02020603050405020304" pitchFamily="18" charset="0"/>
              </a:rPr>
              <a:t>Унитарлы мемлекеттер қатарына Италия, Франция сияқты республикалармен қатар, Жапония, Ұлыбритания тәрізді конституциялық монархиялар да бар. </a:t>
            </a:r>
          </a:p>
          <a:p>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44070" y="3496234"/>
            <a:ext cx="11066930" cy="3361766"/>
          </a:xfrm>
          <a:prstGeom prst="rect">
            <a:avLst/>
          </a:prstGeom>
        </p:spPr>
      </p:pic>
    </p:spTree>
    <p:extLst>
      <p:ext uri="{BB962C8B-B14F-4D97-AF65-F5344CB8AC3E}">
        <p14:creationId xmlns:p14="http://schemas.microsoft.com/office/powerpoint/2010/main" val="188729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844730" y="209006"/>
            <a:ext cx="11164389" cy="11234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a:solidFill>
                  <a:srgbClr val="002060"/>
                </a:solidFill>
                <a:latin typeface="Times New Roman" panose="02020603050405020304" pitchFamily="18" charset="0"/>
                <a:cs typeface="Times New Roman" panose="02020603050405020304" pitchFamily="18" charset="0"/>
              </a:rPr>
              <a:t>Федерациялардың әкімшілік құрылымдары республикалар, провинциялар, штаттар, жерлер және т.б. түрде болуы мүмкін. Белгілі  географ И.И. Пирожник тарихи-географиялық ерекшеліктеріне, мемлекетті басқару сипатына байланысты федерациялардың бірнеше типтерін ажыратады: </a:t>
            </a:r>
            <a:endParaRPr lang="ru-RU"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1873792768"/>
              </p:ext>
            </p:extLst>
          </p:nvPr>
        </p:nvGraphicFramePr>
        <p:xfrm>
          <a:off x="374470" y="1332412"/>
          <a:ext cx="11634650" cy="4805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Стрелка вправо 1"/>
          <p:cNvSpPr/>
          <p:nvPr/>
        </p:nvSpPr>
        <p:spPr>
          <a:xfrm>
            <a:off x="4050926" y="2484542"/>
            <a:ext cx="903259" cy="4441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Стрелка вправо 5"/>
          <p:cNvSpPr/>
          <p:nvPr/>
        </p:nvSpPr>
        <p:spPr>
          <a:xfrm>
            <a:off x="8097428" y="2455818"/>
            <a:ext cx="720634" cy="4441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трелка вправо 6"/>
          <p:cNvSpPr/>
          <p:nvPr/>
        </p:nvSpPr>
        <p:spPr>
          <a:xfrm>
            <a:off x="4046923" y="4845293"/>
            <a:ext cx="596538" cy="4441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право 7"/>
          <p:cNvSpPr/>
          <p:nvPr/>
        </p:nvSpPr>
        <p:spPr>
          <a:xfrm>
            <a:off x="8315914" y="4845294"/>
            <a:ext cx="720635" cy="4441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23195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Другая 2">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екстура гранж">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Уголки</Template>
  <TotalTime>785</TotalTime>
  <Words>1258</Words>
  <Application>Microsoft Office PowerPoint</Application>
  <PresentationFormat>Широкоэкранный</PresentationFormat>
  <Paragraphs>69</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Franklin Gothic Book</vt:lpstr>
      <vt:lpstr>Times New Roman</vt:lpstr>
      <vt:lpstr>Crop</vt:lpstr>
      <vt:lpstr>Презентация PowerPoint</vt:lpstr>
      <vt:lpstr>Презентация PowerPoint</vt:lpstr>
      <vt:lpstr>Презентация PowerPoint</vt:lpstr>
      <vt:lpstr>Тәуелсіз мемлекеттер. </vt:lpstr>
      <vt:lpstr>Презентация PowerPoint</vt:lpstr>
      <vt:lpstr>Презентация PowerPoint</vt:lpstr>
      <vt:lpstr>  Монархиялы мемлекеттер. </vt:lpstr>
      <vt:lpstr>Презентация PowerPoint</vt:lpstr>
      <vt:lpstr>Презентация PowerPoint</vt:lpstr>
      <vt:lpstr>Презентация PowerPoint</vt:lpstr>
      <vt:lpstr>Танылмаған мемлекеттер деп олардың тәуелсіздігін дүние жүзінің көптеген мемлекеттері танымаған елдер аталады. Уақыт өткен сайын олардың саны артып отыр: </vt:lpstr>
      <vt:lpstr>Мемлекеттік одақтар. Қазіргі дүниеде тәуелсіз мемлекеттердің өз еркімен құрған одақтары бар. Солардың бірі – Ұлттар Бірлестігі (Commonwealth of Nations). «Ұлттар Бірлестігі» терминін алғаш рет 1884 ж британ премьер-министрі Лорд Розберри енгізген болатын. 1887 ж Лондонда негізі қаланған бұл ұйымның жаңа саясаты неғұрлым дамыған отарларға автономиялық мемлекет мәртебесін (доминион) беріп, жаңа Британ империясын құруға бағытталған болатын. Осы кезеңде доминион мәртебесін Канада, Аустралия Одағы, Жаңа Зеландия, Оңтүстік Африка Одағы,  Доминион Ньюфаундленд және Ирландия алды. Біртіндеп Бірлестік құрамындағы мемлекеттер саны арта берді.   </vt:lpstr>
      <vt:lpstr>Дүниежүзінің қазіргі саяси картасының объектілері қатарына мемлекеттік мәртебесі жарияланған және жарияланбаған 250-ден аса ел мен аумақ жатады. Оларды басты екі топқа: 1) мемлекет мәртебесі жарияланған, халықаралық деңгейде танылған тәуелсіз мемлекеттер;  2) дербес басқару мәртебесіне ие болмаған тәуелді аумақтар деп екіге бөледі. Олар бір-бірінен жерінің ауданы, халық саны, әлеуметтік-экономикалық даму деңгейіне қарай айырмашылық жасайды.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Нр</dc:creator>
  <cp:lastModifiedBy>Нурбол Усенов</cp:lastModifiedBy>
  <cp:revision>24</cp:revision>
  <dcterms:created xsi:type="dcterms:W3CDTF">2024-10-27T08:21:34Z</dcterms:created>
  <dcterms:modified xsi:type="dcterms:W3CDTF">2024-10-31T14:37:55Z</dcterms:modified>
</cp:coreProperties>
</file>